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1" r:id="rId13"/>
  </p:sldMasterIdLst>
  <p:notesMasterIdLst>
    <p:notesMasterId r:id="rId15"/>
  </p:notesMasterIdLst>
  <p:sldIdLst>
    <p:sldId id="256" r:id="rId17"/>
    <p:sldId id="259" r:id="rId19"/>
    <p:sldId id="257" r:id="rId20"/>
    <p:sldId id="260" r:id="rId21"/>
    <p:sldId id="262" r:id="rId22"/>
  </p:sldIdLst>
  <p:sldSz cx="9144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CC0000"/>
    <a:srgbClr val="231F20"/>
    <a:srgbClr val="02C2BC"/>
    <a:srgbClr val="656363"/>
    <a:srgbClr val="87DFDC"/>
    <a:srgbClr val="F89DAB"/>
    <a:srgbClr val="0D0B0B"/>
    <a:srgbClr val="FFFFFF"/>
    <a:srgbClr val="E8E8E8"/>
    <a:srgbClr val="F6F6F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3507" autoAdjust="0"/>
    <p:restoredTop sz="94660"/>
  </p:normalViewPr>
  <p:slideViewPr>
    <p:cSldViewPr snapToGrid="0" snapToObjects="1">
      <p:cViewPr>
        <p:scale>
          <a:sx n="50" d="100"/>
          <a:sy n="50" d="100"/>
        </p:scale>
        <p:origin x="-1788" y="-738"/>
      </p:cViewPr>
      <p:guideLst>
        <p:guide orient="horz" pos="2158"/>
        <p:guide pos="3838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notesMaster" Target="notesMasters/notesMaster1.xml"></Relationship><Relationship Id="rId17" Type="http://schemas.openxmlformats.org/officeDocument/2006/relationships/slide" Target="slides/slide1.xml"></Relationship><Relationship Id="rId19" Type="http://schemas.openxmlformats.org/officeDocument/2006/relationships/slide" Target="slides/slide2.xml"></Relationship><Relationship Id="rId20" Type="http://schemas.openxmlformats.org/officeDocument/2006/relationships/slide" Target="slides/slide3.xml"></Relationship><Relationship Id="rId21" Type="http://schemas.openxmlformats.org/officeDocument/2006/relationships/slide" Target="slides/slide4.xml"></Relationship><Relationship Id="rId22" Type="http://schemas.openxmlformats.org/officeDocument/2006/relationships/slide" Target="slides/slide5.xml"></Relationship><Relationship Id="rId24" Type="http://schemas.openxmlformats.org/officeDocument/2006/relationships/viewProps" Target="viewProps.xml"></Relationship><Relationship Id="rId25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F2D19-8AC3-4E7A-B6A7-9573DB1ED3C5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E3FBB0-C994-417D-9FAC-9FE17D21F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91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3FBB0-C994-417D-9FAC-9FE17D21FF1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00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3FBB0-C994-417D-9FAC-9FE17D21FF1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03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66CB7CB-87E7-40CC-91B4-C065DBE01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A7D7999D-AE12-498B-9E26-DDF73734AA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85FB700-8286-4FDC-AB26-1011D080A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97585-5E7F-4AFB-8A6C-CDDB854D2F7F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8A1AFC1-D717-4695-8B4A-FC8E5FE1D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3852D91-FF78-4717-B7E7-F6BA5FF2E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D801-A2E8-4547-9DF1-3AC5531BC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163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20B55A8-F9A9-4147-ADED-38FDFBE86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156CC0A-0CF5-4E88-AAA5-3C3413053D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E59C182-052D-491D-A1D9-69BA33467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97585-5E7F-4AFB-8A6C-CDDB854D2F7F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08FBBD6-7784-4CD7-8EAA-2A0443821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8C7CCB8-E19C-474C-9062-70B1C8D81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D801-A2E8-4547-9DF1-3AC5531BC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202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9FCEFBD-AF3B-4F9E-98FA-B713743F8D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D1336ED-A325-4957-B735-EC67F0884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543B6B5-7C50-4CE5-8DD3-3E7CED229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97585-5E7F-4AFB-8A6C-CDDB854D2F7F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8CB1ED8-9724-43B5-B1CB-4A8A9DE36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5E82AD2-8482-44BA-9551-1F659544D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D801-A2E8-4547-9DF1-3AC5531BC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916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0E05C12-E6F6-4D7D-A934-07B7C4003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3C82FDF-9048-41A7-9F8F-102871E5B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1ADA034-92D7-4513-B55D-2A742C75E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97585-5E7F-4AFB-8A6C-CDDB854D2F7F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05E60ED-D194-4828-B964-8B56ADFF4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F1752FA-F5EA-4410-8EB1-557367406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D801-A2E8-4547-9DF1-3AC5531BC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457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437D69-3DC0-4CD1-8702-16F772FC4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896CCC4-807D-4AF5-8E2C-E60007993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C61B9F8-DC53-4D80-BF29-21EF16D73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97585-5E7F-4AFB-8A6C-CDDB854D2F7F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1890860-F6A1-4F05-9D53-2780C2187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3BFD1A7-FF02-4987-B647-D2236A9F6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D801-A2E8-4547-9DF1-3AC5531BC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152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16BE78D-700D-418C-B4CF-499B04875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5483872-85A8-404F-8994-D9E4801B7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FF4C22D-89B9-4DCA-BA0B-65AF9E107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A49A3F9-CB1F-4BFF-9597-F4ABC83C2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97585-5E7F-4AFB-8A6C-CDDB854D2F7F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F35499F-8B8C-492F-971B-054B1ED81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9014849-42BD-4DB2-BE79-52BB9362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D801-A2E8-4547-9DF1-3AC5531BC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93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17DCF03-BF87-43BA-B88B-528F39E3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1965454-DB2F-4704-9750-63EB10DB5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47E0F49-DED5-4C7C-9F14-B4930C071D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B5DB9602-6DE3-401C-B43F-D3221653DA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93316102-BEFA-4938-B269-D6209D33E4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CF94EFA-31D3-4404-9BD6-85AE84129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97585-5E7F-4AFB-8A6C-CDDB854D2F7F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81D24810-4988-4ADE-8D5F-1AE9B6E18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25CC8B77-C42C-45E0-B5D2-B11E8D41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D801-A2E8-4547-9DF1-3AC5531BC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093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ACDA75F-3651-476F-9153-E85FA838D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0BAFAAF-4BBD-412A-9BAF-15D26CD22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97585-5E7F-4AFB-8A6C-CDDB854D2F7F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1EEDB9C-F15C-4E42-983A-B40550E62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14B2663-70C8-46F1-8ED5-DD0E84547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D801-A2E8-4547-9DF1-3AC5531BC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62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DFA8B380-1309-446F-8B71-173AC13CF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97585-5E7F-4AFB-8A6C-CDDB854D2F7F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6E15F7F-4657-4E7D-A3C0-CE8F8C7E9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73051D7-2396-4A6F-8E4A-7B432AE6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D801-A2E8-4547-9DF1-3AC5531BC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52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37BFC9D-85E3-4D94-98AB-1A99173E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2A578E-7791-4ECF-8B0B-CDFD63057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084A183-93C9-4AF8-B7FD-97E6E05782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A1DA2DD-13BD-4999-9C59-D33559308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97585-5E7F-4AFB-8A6C-CDDB854D2F7F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D18CCC2-160E-4FE1-B4FC-CA27B7C9E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B4976B3-093E-4E0C-BD4B-9877AA2F4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D801-A2E8-4547-9DF1-3AC5531BC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750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4A718E3-33D2-4799-8C5E-C398825A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E2F97373-1E24-4452-8CAD-BE39BA9424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5259E45-BEBE-4F1C-B42B-7F3DADF161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0EEA0AA-9C13-40C6-BB48-FC4CF1D41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97585-5E7F-4AFB-8A6C-CDDB854D2F7F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D8D5EC5-5DDE-4334-B03B-2CB752FAD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E5E0880-C3B9-49B1-9906-8B1FF293E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D801-A2E8-4547-9DF1-3AC5531BC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659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AC4E396C-0600-4F51-8A95-D5C9A4CC0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FB8D272-EE02-4B73-BC69-A7125AE85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8970B01-7A32-4746-9D2D-9C8A12B3DB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97585-5E7F-4AFB-8A6C-CDDB854D2F7F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C3D61FF-E1EB-45E9-9BC3-B7019D5BD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C59C122-7695-41E5-9CAB-B2467B085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1D801-A2E8-4547-9DF1-3AC5531BC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639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1.xml"></Relationship><Relationship Id="rId1" Type="http://schemas.openxmlformats.org/officeDocument/2006/relationships/slideLayout" Target="../slideLayouts/slideLayout1.xml"></Relationship><Relationship Id="rId5" Type="http://schemas.openxmlformats.org/officeDocument/2006/relationships/image" Target="../media/image2.jpeg"></Relationship><Relationship Id="rId4" Type="http://schemas.microsoft.com/office/2007/relationships/hdphoto" Target="../media/hdphoto1.wdp"></Relationship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?>
<Relationships xmlns="http://schemas.openxmlformats.org/package/2006/relationships"><Relationship Id="rId8" Type="http://schemas.microsoft.com/office/2007/relationships/hdphoto" Target="../media/hdphoto6.wdp"></Relationship><Relationship Id="rId13" Type="http://schemas.openxmlformats.org/officeDocument/2006/relationships/image" Target="../media/image18.png"></Relationship><Relationship Id="rId18" Type="http://schemas.microsoft.com/office/2007/relationships/hdphoto" Target="../media/hdphoto10.wdp"></Relationship><Relationship Id="rId3" Type="http://schemas.openxmlformats.org/officeDocument/2006/relationships/image" Target="../media/image13.png"></Relationship><Relationship Id="rId21" Type="http://schemas.microsoft.com/office/2007/relationships/hdphoto" Target="../media/hdphoto11.wdp"></Relationship><Relationship Id="rId7" Type="http://schemas.openxmlformats.org/officeDocument/2006/relationships/image" Target="../media/image15.png"></Relationship><Relationship Id="rId12" Type="http://schemas.microsoft.com/office/2007/relationships/hdphoto" Target="../media/hdphoto8.wdp"></Relationship><Relationship Id="rId17" Type="http://schemas.openxmlformats.org/officeDocument/2006/relationships/image" Target="../media/image21.png"></Relationship><Relationship Id="rId2" Type="http://schemas.openxmlformats.org/officeDocument/2006/relationships/notesSlide" Target="../notesSlides/notesSlide5.xml"></Relationship><Relationship Id="rId16" Type="http://schemas.openxmlformats.org/officeDocument/2006/relationships/image" Target="../media/image20.jpeg"></Relationship><Relationship Id="rId20" Type="http://schemas.openxmlformats.org/officeDocument/2006/relationships/image" Target="../media/image23.png"></Relationship><Relationship Id="rId6" Type="http://schemas.microsoft.com/office/2007/relationships/hdphoto" Target="../media/hdphoto5.wdp"></Relationship><Relationship Id="rId11" Type="http://schemas.openxmlformats.org/officeDocument/2006/relationships/image" Target="../media/image17.png"></Relationship><Relationship Id="rId24" Type="http://schemas.microsoft.com/office/2007/relationships/hdphoto" Target="../media/hdphoto12.wdp"></Relationship><Relationship Id="rId5" Type="http://schemas.openxmlformats.org/officeDocument/2006/relationships/image" Target="../media/image14.png"></Relationship><Relationship Id="rId15" Type="http://schemas.openxmlformats.org/officeDocument/2006/relationships/image" Target="../media/image19.jpeg"></Relationship><Relationship Id="rId23" Type="http://schemas.openxmlformats.org/officeDocument/2006/relationships/image" Target="../media/image25.png"></Relationship><Relationship Id="rId10" Type="http://schemas.microsoft.com/office/2007/relationships/hdphoto" Target="../media/hdphoto7.wdp"></Relationship><Relationship Id="rId19" Type="http://schemas.openxmlformats.org/officeDocument/2006/relationships/image" Target="../media/image22.png"></Relationship><Relationship Id="rId4" Type="http://schemas.microsoft.com/office/2007/relationships/hdphoto" Target="../media/hdphoto4.wdp"></Relationship><Relationship Id="rId9" Type="http://schemas.openxmlformats.org/officeDocument/2006/relationships/image" Target="../media/image16.png"></Relationship><Relationship Id="rId14" Type="http://schemas.microsoft.com/office/2007/relationships/hdphoto" Target="../media/hdphoto9.wdp"></Relationship><Relationship Id="rId25" Type="http://schemas.microsoft.com/office/2007/relationships/hdphoto" Target="../media/hdphoto4.wdp"></Relationship><Relationship Id="rId26" Type="http://schemas.microsoft.com/office/2007/relationships/hdphoto" Target="../media/hdphoto5.wdp"></Relationship><Relationship Id="rId27" Type="http://schemas.microsoft.com/office/2007/relationships/hdphoto" Target="../media/hdphoto6.wdp"></Relationship><Relationship Id="rId28" Type="http://schemas.microsoft.com/office/2007/relationships/hdphoto" Target="../media/hdphoto7.wdp"></Relationship><Relationship Id="rId29" Type="http://schemas.microsoft.com/office/2007/relationships/hdphoto" Target="../media/hdphoto8.wdp"></Relationship><Relationship Id="rId30" Type="http://schemas.microsoft.com/office/2007/relationships/hdphoto" Target="../media/hdphoto9.wdp"></Relationship><Relationship Id="rId31" Type="http://schemas.microsoft.com/office/2007/relationships/hdphoto" Target="../media/hdphoto10.wdp"></Relationship><Relationship Id="rId33" Type="http://schemas.microsoft.com/office/2007/relationships/hdphoto" Target="../media/hdphoto11.wdp"></Relationship><Relationship Id="rId34" Type="http://schemas.microsoft.com/office/2007/relationships/hdphoto" Target="../media/hdphoto12.wdp"></Relationship><Relationship Id="rId35" Type="http://schemas.microsoft.com/office/2007/relationships/hdphoto" Target="../media/hdphoto4.wdp"></Relationship><Relationship Id="rId36" Type="http://schemas.microsoft.com/office/2007/relationships/hdphoto" Target="../media/hdphoto5.wdp"></Relationship><Relationship Id="rId37" Type="http://schemas.microsoft.com/office/2007/relationships/hdphoto" Target="../media/hdphoto6.wdp"></Relationship><Relationship Id="rId38" Type="http://schemas.microsoft.com/office/2007/relationships/hdphoto" Target="../media/hdphoto7.wdp"></Relationship><Relationship Id="rId39" Type="http://schemas.microsoft.com/office/2007/relationships/hdphoto" Target="../media/hdphoto8.wdp"></Relationship><Relationship Id="rId40" Type="http://schemas.microsoft.com/office/2007/relationships/hdphoto" Target="../media/hdphoto9.wdp"></Relationship><Relationship Id="rId41" Type="http://schemas.microsoft.com/office/2007/relationships/hdphoto" Target="../media/hdphoto10.wdp"></Relationship><Relationship Id="rId42" Type="http://schemas.openxmlformats.org/officeDocument/2006/relationships/image" Target="../media/image24.PNG"></Relationship><Relationship Id="rId43" Type="http://schemas.microsoft.com/office/2007/relationships/hdphoto" Target="../media/hdphoto11.wdp"></Relationship><Relationship Id="rId44" Type="http://schemas.microsoft.com/office/2007/relationships/hdphoto" Target="../media/hdphoto12.wdp"></Relationship><Relationship Id="rId45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Picture 28" descr="ê³µë¶ ëë¼ë§ì ëí ì´ë¯¸ì§ ê²ìê²°ê³¼">
            <a:extLst>
              <a:ext uri="{FF2B5EF4-FFF2-40B4-BE49-F238E27FC236}">
                <a16:creationId xmlns:a16="http://schemas.microsoft.com/office/drawing/2014/main" xmlns="" id="{276F2062-1399-4C06-A6B8-05DA73040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461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65C977FC-BA5F-4C72-92BB-6E6CA0E45B0B}"/>
              </a:ext>
            </a:extLst>
          </p:cNvPr>
          <p:cNvSpPr/>
          <p:nvPr/>
        </p:nvSpPr>
        <p:spPr>
          <a:xfrm>
            <a:off x="1" y="4572002"/>
            <a:ext cx="9143999" cy="2285998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C9BA17C3-9758-4EAA-B6A6-286B64D1253E}"/>
              </a:ext>
            </a:extLst>
          </p:cNvPr>
          <p:cNvGrpSpPr/>
          <p:nvPr/>
        </p:nvGrpSpPr>
        <p:grpSpPr>
          <a:xfrm>
            <a:off x="6642583" y="1607946"/>
            <a:ext cx="1599195" cy="2132260"/>
            <a:chOff x="4824046" y="3279653"/>
            <a:chExt cx="2543908" cy="2543908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xmlns="" id="{DF510368-D0F0-460F-9685-85A01ECC0ACB}"/>
                </a:ext>
              </a:extLst>
            </p:cNvPr>
            <p:cNvSpPr/>
            <p:nvPr/>
          </p:nvSpPr>
          <p:spPr>
            <a:xfrm>
              <a:off x="4824046" y="3279653"/>
              <a:ext cx="2543908" cy="25439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a:endParaRPr>
            </a:p>
          </p:txBody>
        </p:sp>
        <p:pic>
          <p:nvPicPr>
            <p:cNvPr id="1044" name="Picture 20" descr="ê´ë ¨ ì´ë¯¸ì§">
              <a:extLst>
                <a:ext uri="{FF2B5EF4-FFF2-40B4-BE49-F238E27FC236}">
                  <a16:creationId xmlns:a16="http://schemas.microsoft.com/office/drawing/2014/main" xmlns="" id="{028C3139-1F3A-4EBA-8435-93A33AFF7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0201" y="3363559"/>
              <a:ext cx="2277889" cy="2277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B60EBE8D-02F4-4E3C-9AD6-3E95E671ACBD}"/>
              </a:ext>
            </a:extLst>
          </p:cNvPr>
          <p:cNvGrpSpPr/>
          <p:nvPr/>
        </p:nvGrpSpPr>
        <p:grpSpPr>
          <a:xfrm>
            <a:off x="841919" y="2086850"/>
            <a:ext cx="5724644" cy="1446550"/>
            <a:chOff x="413766" y="1773587"/>
            <a:chExt cx="7632859" cy="14465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89293038-B4D9-4799-BB5B-7A60B4531266}"/>
                </a:ext>
              </a:extLst>
            </p:cNvPr>
            <p:cNvSpPr txBox="1"/>
            <p:nvPr/>
          </p:nvSpPr>
          <p:spPr>
            <a:xfrm>
              <a:off x="413766" y="1773587"/>
              <a:ext cx="763285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ja-JP" altLang="en-US" sz="5400" b="1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강B" panose="02030600000101010101" pitchFamily="18" charset="-127"/>
                </a:rPr>
                <a:t>チョ・ヨンギョン</a:t>
              </a:r>
              <a:endParaRPr lang="ko-KR" altLang="en-US" sz="54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D4602922-7EA0-45EB-BDC6-8C743621E5C8}"/>
                </a:ext>
              </a:extLst>
            </p:cNvPr>
            <p:cNvSpPr txBox="1"/>
            <p:nvPr/>
          </p:nvSpPr>
          <p:spPr>
            <a:xfrm>
              <a:off x="2416847" y="2696917"/>
              <a:ext cx="55382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S</a:t>
              </a:r>
              <a:r>
                <a:rPr lang="ja-JP" altLang="en-US" sz="2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Ｃ</a:t>
              </a:r>
              <a:r>
                <a:rPr lang="en-US" altLang="ko-KR" sz="2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I</a:t>
              </a:r>
              <a:r>
                <a:rPr lang="ja-JP" altLang="en-US" sz="2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Ｔ</a:t>
              </a:r>
              <a:r>
                <a:rPr lang="en-US" altLang="ko-KR" sz="2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Master 37</a:t>
              </a:r>
              <a:r>
                <a:rPr lang="ja-JP" altLang="en-US" sz="2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期　</a:t>
              </a:r>
              <a:r>
                <a:rPr lang="ko-KR" altLang="en-US" sz="28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조용경</a:t>
              </a:r>
              <a:endParaRPr lang="ko-KR" altLang="en-US" sz="2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0C16C6E-369B-435D-B2D0-22F420DDAB36}"/>
              </a:ext>
            </a:extLst>
          </p:cNvPr>
          <p:cNvSpPr txBox="1"/>
          <p:nvPr/>
        </p:nvSpPr>
        <p:spPr>
          <a:xfrm>
            <a:off x="3043376" y="5414507"/>
            <a:ext cx="30572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i="1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エンジニアとして</a:t>
            </a:r>
            <a:endParaRPr lang="en-US" altLang="ja-JP" sz="2800" i="1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algn="ctr"/>
            <a:r>
              <a:rPr lang="ja-JP" altLang="en-US" sz="2800" i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自分</a:t>
            </a:r>
            <a:r>
              <a:rPr lang="ja-JP" altLang="en-US" sz="2800" i="1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の道</a:t>
            </a:r>
            <a:endParaRPr lang="en-US" altLang="ja-JP" sz="2800" i="1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1EE5BD1F-4D5C-4F07-9C05-CE7866FF2926}"/>
              </a:ext>
            </a:extLst>
          </p:cNvPr>
          <p:cNvGrpSpPr/>
          <p:nvPr/>
        </p:nvGrpSpPr>
        <p:grpSpPr>
          <a:xfrm>
            <a:off x="3695939" y="4971774"/>
            <a:ext cx="1752123" cy="177912"/>
            <a:chOff x="-257907" y="10612795"/>
            <a:chExt cx="10667996" cy="937549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AC155516-CCB5-4F34-93D6-A14695F88BCD}"/>
                </a:ext>
              </a:extLst>
            </p:cNvPr>
            <p:cNvCxnSpPr/>
            <p:nvPr/>
          </p:nvCxnSpPr>
          <p:spPr>
            <a:xfrm>
              <a:off x="-257907" y="10612795"/>
              <a:ext cx="4000498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xmlns="" id="{018319E7-D47C-4B50-84D0-DB50560C580E}"/>
                </a:ext>
              </a:extLst>
            </p:cNvPr>
            <p:cNvCxnSpPr/>
            <p:nvPr/>
          </p:nvCxnSpPr>
          <p:spPr>
            <a:xfrm>
              <a:off x="6409591" y="10612795"/>
              <a:ext cx="4000498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xmlns="" id="{22AEC7BD-1837-43A5-BFC2-162DAD3465A8}"/>
                </a:ext>
              </a:extLst>
            </p:cNvPr>
            <p:cNvCxnSpPr>
              <a:cxnSpLocks/>
            </p:cNvCxnSpPr>
            <p:nvPr/>
          </p:nvCxnSpPr>
          <p:spPr>
            <a:xfrm>
              <a:off x="3742590" y="10612795"/>
              <a:ext cx="1333501" cy="93754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7C028848-07A9-49CA-A34F-A8764B7885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6091" y="10612795"/>
              <a:ext cx="1333500" cy="93754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883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0A833B3-69BF-437C-8E8F-21B01EC6E30B}"/>
              </a:ext>
            </a:extLst>
          </p:cNvPr>
          <p:cNvSpPr/>
          <p:nvPr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C4B11D39-106E-4BF6-AB2D-B8C9C5891D8B}"/>
              </a:ext>
            </a:extLst>
          </p:cNvPr>
          <p:cNvSpPr txBox="1"/>
          <p:nvPr/>
        </p:nvSpPr>
        <p:spPr>
          <a:xfrm>
            <a:off x="823687" y="31513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i="1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Siro</a:t>
            </a:r>
            <a:endParaRPr lang="ko-KR" altLang="en-US" sz="3600" i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B3581EF0-C387-48E2-AD18-F6B9EE08E647}"/>
              </a:ext>
            </a:extLst>
          </p:cNvPr>
          <p:cNvGrpSpPr/>
          <p:nvPr/>
        </p:nvGrpSpPr>
        <p:grpSpPr>
          <a:xfrm>
            <a:off x="443988" y="525780"/>
            <a:ext cx="267819" cy="257256"/>
            <a:chOff x="651785" y="626819"/>
            <a:chExt cx="506729" cy="36505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xmlns="" id="{DD2209B9-BEEA-43A9-9BEC-B7B1673F89E7}"/>
                </a:ext>
              </a:extLst>
            </p:cNvPr>
            <p:cNvSpPr/>
            <p:nvPr/>
          </p:nvSpPr>
          <p:spPr>
            <a:xfrm>
              <a:off x="651785" y="626819"/>
              <a:ext cx="506729" cy="457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xmlns="" id="{95BDE751-7019-4D65-9828-2EFDBEE5C847}"/>
                </a:ext>
              </a:extLst>
            </p:cNvPr>
            <p:cNvSpPr/>
            <p:nvPr/>
          </p:nvSpPr>
          <p:spPr>
            <a:xfrm>
              <a:off x="651785" y="786488"/>
              <a:ext cx="506729" cy="457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xmlns="" id="{B801AD96-1648-44A8-9D0D-81EF99B37489}"/>
                </a:ext>
              </a:extLst>
            </p:cNvPr>
            <p:cNvSpPr/>
            <p:nvPr/>
          </p:nvSpPr>
          <p:spPr>
            <a:xfrm>
              <a:off x="651785" y="946157"/>
              <a:ext cx="506729" cy="457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CE8567F-0869-4E81-87AE-08353C8BDA88}"/>
              </a:ext>
            </a:extLst>
          </p:cNvPr>
          <p:cNvSpPr txBox="1"/>
          <p:nvPr/>
        </p:nvSpPr>
        <p:spPr>
          <a:xfrm>
            <a:off x="2229456" y="315133"/>
            <a:ext cx="4831772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人</a:t>
            </a:r>
            <a:r>
              <a:rPr lang="ja-JP" altLang="en-US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間 と</a:t>
            </a:r>
            <a:r>
              <a:rPr lang="ja-JP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して</a:t>
            </a:r>
            <a:r>
              <a:rPr lang="en-US" altLang="ja-JP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ja-JP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     </a:t>
            </a:r>
            <a:r>
              <a:rPr lang="en-US" altLang="ja-JP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‘</a:t>
            </a:r>
            <a:r>
              <a:rPr lang="ja-JP" altLang="en-US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 </a:t>
            </a:r>
            <a:r>
              <a:rPr lang="ja-JP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チョ</a:t>
            </a:r>
            <a:r>
              <a:rPr lang="en-US" altLang="ja-JP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·</a:t>
            </a:r>
            <a:r>
              <a:rPr lang="ja-JP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ヨンギョ</a:t>
            </a:r>
            <a:r>
              <a:rPr lang="ja-JP" altLang="en-US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ン</a:t>
            </a:r>
            <a:r>
              <a:rPr lang="en-US" altLang="ja-JP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’ </a:t>
            </a:r>
            <a:r>
              <a:rPr lang="ja-JP" altLang="en-US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と</a:t>
            </a:r>
            <a:r>
              <a:rPr lang="ja-JP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いう人はどんな人か</a:t>
            </a:r>
            <a:endParaRPr lang="en-US" altLang="ko-KR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9754E1F2-AB7A-4C9F-A540-2E7661891AFB}"/>
              </a:ext>
            </a:extLst>
          </p:cNvPr>
          <p:cNvGrpSpPr/>
          <p:nvPr/>
        </p:nvGrpSpPr>
        <p:grpSpPr>
          <a:xfrm>
            <a:off x="443988" y="1177824"/>
            <a:ext cx="8515863" cy="5680177"/>
            <a:chOff x="2240281" y="2607393"/>
            <a:chExt cx="7031922" cy="4250607"/>
          </a:xfrm>
        </p:grpSpPr>
        <p:pic>
          <p:nvPicPr>
            <p:cNvPr id="8194" name="Picture 2" descr="ë¸í¸ë¶ pngì ëí ì´ë¯¸ì§ ê²ìê²°ê³¼">
              <a:extLst>
                <a:ext uri="{FF2B5EF4-FFF2-40B4-BE49-F238E27FC236}">
                  <a16:creationId xmlns:a16="http://schemas.microsoft.com/office/drawing/2014/main" xmlns="" id="{DC1B55E4-5155-4D9D-9020-7539EFB27D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878" t="12878" r="12878" b="27284"/>
            <a:stretch/>
          </p:blipFill>
          <p:spPr bwMode="auto">
            <a:xfrm>
              <a:off x="2240281" y="2607393"/>
              <a:ext cx="7031922" cy="4250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ë¸í¸ë¶ pngì ëí ì´ë¯¸ì§ ê²ìê²°ê³¼">
              <a:extLst>
                <a:ext uri="{FF2B5EF4-FFF2-40B4-BE49-F238E27FC236}">
                  <a16:creationId xmlns:a16="http://schemas.microsoft.com/office/drawing/2014/main" xmlns="" id="{A9DD0B37-DBA8-4347-A556-21B7E1BD2C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29458" y="2633360"/>
              <a:ext cx="259671" cy="541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73908166-750A-416A-91E2-E1E67B284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0241" y="3174672"/>
              <a:ext cx="5990911" cy="3683327"/>
            </a:xfrm>
            <a:prstGeom prst="roundRect">
              <a:avLst>
                <a:gd name="adj" fmla="val 0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303951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ç¬è®°æ¬çµè è¹æææº å° ç¬è®°æ¬ çµè ææº çMacBook ç§»å¨ åä½ é®ç ææ¯ é¢ç¬ åå¬å®¤ åä¸ ç¼ç  ååå®¢ ç ç¼ æä»¶ è®¡ç®æºé®ç ææ¡ èªç±èä¸è">
            <a:extLst>
              <a:ext uri="{FF2B5EF4-FFF2-40B4-BE49-F238E27FC236}">
                <a16:creationId xmlns:a16="http://schemas.microsoft.com/office/drawing/2014/main" xmlns="" id="{35A0F389-DAFE-42D8-8937-46E456182A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"/>
            <a:ext cx="9143999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655782D-2A79-46B1-B957-42219F3DDE8C}"/>
              </a:ext>
            </a:extLst>
          </p:cNvPr>
          <p:cNvSpPr/>
          <p:nvPr/>
        </p:nvSpPr>
        <p:spPr>
          <a:xfrm>
            <a:off x="1" y="-1"/>
            <a:ext cx="9143999" cy="3429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B2DB19C2-AD9A-4719-9501-16849398919D}"/>
              </a:ext>
            </a:extLst>
          </p:cNvPr>
          <p:cNvSpPr/>
          <p:nvPr/>
        </p:nvSpPr>
        <p:spPr>
          <a:xfrm>
            <a:off x="0" y="3429000"/>
            <a:ext cx="9143999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lumMod val="65000"/>
                    <a:alpha val="0"/>
                  </a:schemeClr>
                </a:solidFill>
              </a:ln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87D6A06-2EA6-44E9-A1C0-C18EB4607360}"/>
              </a:ext>
            </a:extLst>
          </p:cNvPr>
          <p:cNvSpPr txBox="1"/>
          <p:nvPr/>
        </p:nvSpPr>
        <p:spPr>
          <a:xfrm>
            <a:off x="355548" y="224940"/>
            <a:ext cx="958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eorgia" panose="02040502050405020303" pitchFamily="18" charset="0"/>
              </a:rPr>
              <a:t>o1</a:t>
            </a:r>
            <a:endParaRPr lang="ko-KR" altLang="en-US" sz="48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8864ADE-95C5-4D1E-BD69-650881A20D33}"/>
              </a:ext>
            </a:extLst>
          </p:cNvPr>
          <p:cNvSpPr txBox="1"/>
          <p:nvPr/>
        </p:nvSpPr>
        <p:spPr>
          <a:xfrm>
            <a:off x="505462" y="1180870"/>
            <a:ext cx="857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私は</a:t>
            </a:r>
            <a:endParaRPr lang="ko-KR" altLang="en-US" sz="28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Yu Gothic UI Semibold" panose="020B0700000000000000" pitchFamily="34" charset="-128"/>
              <a:ea typeface="나눔명조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9C357C3-7F51-4D07-9E47-FF6EA7153F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7361" y="2362116"/>
            <a:ext cx="5669279" cy="2591306"/>
          </a:xfrm>
          <a:prstGeom prst="rect">
            <a:avLst/>
          </a:prstGeom>
          <a:effectLst>
            <a:outerShdw blurRad="63500" dist="50800" dir="54000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EEA4CC4E-88C0-438A-9DA1-6E08BF34FEF6}"/>
              </a:ext>
            </a:extLst>
          </p:cNvPr>
          <p:cNvSpPr/>
          <p:nvPr/>
        </p:nvSpPr>
        <p:spPr>
          <a:xfrm>
            <a:off x="1737361" y="4953422"/>
            <a:ext cx="5669279" cy="1904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75DB24F2-7903-4DDC-8D06-BFA8C88292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6380" y="5143502"/>
            <a:ext cx="4515365" cy="17144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481E669-8062-42DA-8B90-5D177B6578EE}"/>
              </a:ext>
            </a:extLst>
          </p:cNvPr>
          <p:cNvSpPr txBox="1"/>
          <p:nvPr/>
        </p:nvSpPr>
        <p:spPr>
          <a:xfrm>
            <a:off x="52284" y="3558454"/>
            <a:ext cx="1685077" cy="1585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学</a:t>
            </a:r>
            <a:r>
              <a:rPr lang="ja-JP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び</a:t>
            </a:r>
            <a:r>
              <a: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続</a:t>
            </a:r>
            <a:r>
              <a:rPr lang="ja-JP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け</a:t>
            </a:r>
            <a:r>
              <a:rPr lang="ja-JP" altLang="en-US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る</a:t>
            </a:r>
            <a:endParaRPr lang="en-US" altLang="ja-JP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/>
              <a:t>言語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/>
              <a:t>技術</a:t>
            </a:r>
            <a:endParaRPr lang="ko-KR" altLang="en-US" sz="1400" dirty="0"/>
          </a:p>
          <a:p>
            <a:r>
              <a:rPr lang="ko-KR" altLang="en-US" sz="1400" dirty="0"/>
              <a:t/>
            </a:r>
            <a:br>
              <a:rPr lang="ko-KR" altLang="en-US" sz="1400" dirty="0"/>
            </a:br>
            <a:endParaRPr lang="en-US" altLang="ko-KR" sz="1400" spc="-1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A4CF78E-E51F-4D04-982F-111D4B429E5C}"/>
              </a:ext>
            </a:extLst>
          </p:cNvPr>
          <p:cNvSpPr txBox="1"/>
          <p:nvPr/>
        </p:nvSpPr>
        <p:spPr>
          <a:xfrm>
            <a:off x="7548462" y="5296810"/>
            <a:ext cx="1571264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2. </a:t>
            </a:r>
            <a:r>
              <a:rPr lang="ko-KR" altLang="en-US" dirty="0"/>
              <a:t>残</a:t>
            </a:r>
            <a:r>
              <a:rPr lang="ja-JP" altLang="en-US" dirty="0"/>
              <a:t>してお</a:t>
            </a:r>
            <a:r>
              <a:rPr lang="ja-JP" altLang="en-US" dirty="0" smtClean="0"/>
              <a:t>く</a:t>
            </a:r>
            <a:endParaRPr lang="en-US" altLang="ja-JP" dirty="0"/>
          </a:p>
          <a:p>
            <a:endParaRPr lang="en-US" altLang="ko-KR" sz="900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ja-JP" altLang="en-US" sz="1400" dirty="0" smtClean="0"/>
              <a:t>コ</a:t>
            </a:r>
            <a:r>
              <a:rPr lang="ja-JP" altLang="en-US" sz="1400" dirty="0"/>
              <a:t>ー</a:t>
            </a:r>
            <a:r>
              <a:rPr lang="ja-JP" altLang="en-US" sz="1400" dirty="0" smtClean="0"/>
              <a:t>ド</a:t>
            </a:r>
            <a:endParaRPr lang="en-US" altLang="ja-JP" sz="1400" dirty="0" smtClean="0"/>
          </a:p>
          <a:p>
            <a:pPr marL="285750" indent="-285750">
              <a:buFontTx/>
              <a:buChar char="-"/>
            </a:pPr>
            <a:r>
              <a:rPr lang="ja-JP" altLang="en-US" sz="1400" dirty="0"/>
              <a:t>記録</a:t>
            </a:r>
            <a:endParaRPr lang="en-US" altLang="ja-JP" sz="1400" dirty="0" smtClean="0"/>
          </a:p>
          <a:p>
            <a:endParaRPr lang="en-US" altLang="ko-KR" sz="1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2404A1C1-EC6C-4701-85A5-EA43693A2C3F}"/>
              </a:ext>
            </a:extLst>
          </p:cNvPr>
          <p:cNvSpPr/>
          <p:nvPr/>
        </p:nvSpPr>
        <p:spPr>
          <a:xfrm>
            <a:off x="1737361" y="445577"/>
            <a:ext cx="3467616" cy="12234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エンジニアとして、</a:t>
            </a:r>
            <a:endParaRPr lang="en-US" altLang="ja-JP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どんなエンジニアになりたいのか。</a:t>
            </a:r>
            <a:endParaRPr lang="en-US" altLang="ko-KR" sz="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7361" y="3918858"/>
            <a:ext cx="5669279" cy="5515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C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2404A1C1-EC6C-4701-85A5-EA43693A2C3F}"/>
              </a:ext>
            </a:extLst>
          </p:cNvPr>
          <p:cNvSpPr/>
          <p:nvPr/>
        </p:nvSpPr>
        <p:spPr>
          <a:xfrm>
            <a:off x="3694236" y="3943313"/>
            <a:ext cx="2327881" cy="484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良</a:t>
            </a:r>
            <a:r>
              <a:rPr lang="ja-JP" altLang="en-US" sz="16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いエンジニ</a:t>
            </a:r>
            <a:r>
              <a:rPr lang="ja-JP" altLang="en-US" sz="16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アにな</a:t>
            </a:r>
            <a:r>
              <a:rPr lang="ja-JP" altLang="en-US" sz="16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りたい。</a:t>
            </a:r>
            <a:endParaRPr lang="en-US" altLang="ko-KR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1026" name="Picture 2" descr="C:\Users\Guung\Desktop\캡처421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54"/>
          <a:stretch/>
        </p:blipFill>
        <p:spPr bwMode="auto">
          <a:xfrm>
            <a:off x="1737361" y="4966726"/>
            <a:ext cx="5669279" cy="1891275"/>
          </a:xfrm>
          <a:prstGeom prst="rect">
            <a:avLst/>
          </a:prstGeom>
          <a:noFill/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729461" y="5366060"/>
            <a:ext cx="168507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学</a:t>
            </a:r>
            <a:r>
              <a:rPr lang="ja-JP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び</a:t>
            </a:r>
            <a:r>
              <a: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続</a:t>
            </a:r>
            <a:r>
              <a:rPr lang="ja-JP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ける</a:t>
            </a:r>
            <a:endParaRPr lang="en-US" altLang="ja-JP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9461" y="6266306"/>
            <a:ext cx="1683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2. </a:t>
            </a:r>
            <a:r>
              <a:rPr lang="en-US" altLang="ko-KR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</a:t>
            </a:r>
            <a:r>
              <a:rPr lang="ko-KR" altLang="en-US" dirty="0" smtClean="0"/>
              <a:t>残</a:t>
            </a:r>
            <a:r>
              <a:rPr lang="ja-JP" altLang="en-US" dirty="0"/>
              <a:t>しておく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6213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5D29C383-0D59-488A-86C6-5F3834075A08}"/>
              </a:ext>
            </a:extLst>
          </p:cNvPr>
          <p:cNvGrpSpPr/>
          <p:nvPr/>
        </p:nvGrpSpPr>
        <p:grpSpPr>
          <a:xfrm>
            <a:off x="1" y="0"/>
            <a:ext cx="9159527" cy="6858000"/>
            <a:chOff x="0" y="0"/>
            <a:chExt cx="12212703" cy="6858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EE508E1C-DF29-4D83-8B0D-3988081616CE}"/>
                </a:ext>
              </a:extLst>
            </p:cNvPr>
            <p:cNvSpPr/>
            <p:nvPr/>
          </p:nvSpPr>
          <p:spPr>
            <a:xfrm>
              <a:off x="0" y="0"/>
              <a:ext cx="12191998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a:endParaRPr>
            </a:p>
          </p:txBody>
        </p:sp>
        <p:pic>
          <p:nvPicPr>
            <p:cNvPr id="49" name="그림 48" descr="ç¬è®°æ¬çµè è¹æææº å° ç¬è®°æ¬ çµè ææº çMacBook ç§»å¨ åä½ é®ç ææ¯ é¢ç¬ åå¬å®¤ åä¸ ç¼ç  ååå®¢ ç ç¼ æä»¶ è®¡ç®æºé®ç ææ¡ èªç±èä¸è">
              <a:extLst>
                <a:ext uri="{FF2B5EF4-FFF2-40B4-BE49-F238E27FC236}">
                  <a16:creationId xmlns:a16="http://schemas.microsoft.com/office/drawing/2014/main" xmlns="" id="{ADDC9CF0-190F-44C0-8171-256BD6C29D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3429000"/>
              <a:ext cx="12191998" cy="3429000"/>
            </a:xfrm>
            <a:custGeom>
              <a:avLst/>
              <a:gdLst>
                <a:gd name="connsiteX0" fmla="*/ 0 w 12191998"/>
                <a:gd name="connsiteY0" fmla="*/ 0 h 3429000"/>
                <a:gd name="connsiteX1" fmla="*/ 12191998 w 12191998"/>
                <a:gd name="connsiteY1" fmla="*/ 0 h 3429000"/>
                <a:gd name="connsiteX2" fmla="*/ 12191998 w 12191998"/>
                <a:gd name="connsiteY2" fmla="*/ 3429000 h 3429000"/>
                <a:gd name="connsiteX3" fmla="*/ 0 w 12191998"/>
                <a:gd name="connsiteY3" fmla="*/ 342900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1998" h="3429000">
                  <a:moveTo>
                    <a:pt x="0" y="0"/>
                  </a:moveTo>
                  <a:lnTo>
                    <a:pt x="12191998" y="0"/>
                  </a:lnTo>
                  <a:lnTo>
                    <a:pt x="12191998" y="3429000"/>
                  </a:lnTo>
                  <a:lnTo>
                    <a:pt x="0" y="342900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7D5F3FFD-C45F-43AB-AEF8-5223FB609AF7}"/>
                </a:ext>
              </a:extLst>
            </p:cNvPr>
            <p:cNvSpPr/>
            <p:nvPr/>
          </p:nvSpPr>
          <p:spPr>
            <a:xfrm>
              <a:off x="20704" y="3429001"/>
              <a:ext cx="12191999" cy="3428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153AE6C8-E2A5-4DB9-A66C-6C6A586EA52A}"/>
                </a:ext>
              </a:extLst>
            </p:cNvPr>
            <p:cNvSpPr/>
            <p:nvPr/>
          </p:nvSpPr>
          <p:spPr>
            <a:xfrm>
              <a:off x="2316480" y="1"/>
              <a:ext cx="7559039" cy="4681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38E01B37-D405-4C71-8C08-C486A0FF5C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67952" y="2795587"/>
              <a:ext cx="2466975" cy="188582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08ABF513-D8C4-4FD0-AEA5-0AFF60EB41AB}"/>
                </a:ext>
              </a:extLst>
            </p:cNvPr>
            <p:cNvSpPr txBox="1"/>
            <p:nvPr/>
          </p:nvSpPr>
          <p:spPr>
            <a:xfrm>
              <a:off x="140732" y="181122"/>
              <a:ext cx="2095019" cy="1154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3. </a:t>
              </a:r>
              <a:r>
                <a:rPr lang="ko-KR" altLang="en-US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燃</a:t>
              </a:r>
              <a:r>
                <a:rPr lang="ja-JP" altLang="en-US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え</a:t>
              </a:r>
              <a:r>
                <a:rPr lang="ko-KR" altLang="en-US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上</a:t>
              </a:r>
              <a:r>
                <a:rPr lang="ja-JP" altLang="en-US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が</a:t>
              </a:r>
              <a:r>
                <a:rPr lang="ja-JP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る</a:t>
              </a:r>
              <a:endParaRPr lang="en-US" altLang="ja-JP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ja-JP" altLang="en-US" sz="1400" spc="-15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仕</a:t>
              </a:r>
              <a:r>
                <a:rPr lang="ja-JP" altLang="en-US" sz="140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事につい</a:t>
              </a:r>
              <a:r>
                <a:rPr lang="ja-JP" altLang="en-US" sz="1400" spc="-15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て</a:t>
              </a:r>
              <a:endParaRPr lang="en-US" altLang="ja-JP" sz="1400" spc="-1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熱情的</a:t>
              </a:r>
              <a:r>
                <a:rPr lang="ja-JP" altLang="en-US" sz="140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な</a:t>
              </a:r>
              <a:endParaRPr lang="en-US" altLang="ko-KR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FF50C80D-F465-49F6-B257-C3645E541673}"/>
                </a:ext>
              </a:extLst>
            </p:cNvPr>
            <p:cNvSpPr txBox="1"/>
            <p:nvPr/>
          </p:nvSpPr>
          <p:spPr>
            <a:xfrm>
              <a:off x="10103848" y="1955984"/>
              <a:ext cx="1883421" cy="1154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4. </a:t>
              </a:r>
              <a:r>
                <a:rPr lang="en-US" altLang="ko-KR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FullStack</a:t>
              </a:r>
              <a:r>
                <a:rPr lang="en-US" altLang="ko-KR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 </a:t>
              </a:r>
              <a:endParaRPr lang="en-US" altLang="ko-KR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spc="-15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- </a:t>
              </a:r>
              <a:r>
                <a:rPr lang="en-US" altLang="ko-KR" sz="1400" spc="-15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Front &amp; Back</a:t>
              </a:r>
              <a:endParaRPr lang="en-US" altLang="ko-KR" sz="140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spc="-1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- </a:t>
              </a:r>
              <a:r>
                <a:rPr lang="en-US" altLang="ko-KR" sz="1400" spc="-15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Design</a:t>
              </a:r>
              <a:endParaRPr lang="en-US" altLang="ko-KR" sz="1400" spc="-1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xmlns="" id="{22562578-6936-4E1F-BFCB-B4FF3A36F6DC}"/>
                </a:ext>
              </a:extLst>
            </p:cNvPr>
            <p:cNvSpPr/>
            <p:nvPr/>
          </p:nvSpPr>
          <p:spPr>
            <a:xfrm rot="10800000" flipV="1">
              <a:off x="2316480" y="5031092"/>
              <a:ext cx="1523048" cy="50649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Submit</a:t>
              </a:r>
              <a:endPara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xmlns="" id="{732CD4F2-5305-40FF-813D-F8535AF4D4ED}"/>
                </a:ext>
              </a:extLst>
            </p:cNvPr>
            <p:cNvSpPr/>
            <p:nvPr/>
          </p:nvSpPr>
          <p:spPr>
            <a:xfrm rot="10800000" flipV="1">
              <a:off x="8352471" y="5031092"/>
              <a:ext cx="1523048" cy="50649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2C2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2C2BC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Commit</a:t>
              </a:r>
              <a:endPara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2C2B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1695CB48-F247-4991-A7A1-F02E085ED05C}"/>
                </a:ext>
              </a:extLst>
            </p:cNvPr>
            <p:cNvCxnSpPr>
              <a:cxnSpLocks/>
            </p:cNvCxnSpPr>
            <p:nvPr/>
          </p:nvCxnSpPr>
          <p:spPr>
            <a:xfrm>
              <a:off x="4029194" y="5280985"/>
              <a:ext cx="1493060" cy="0"/>
            </a:xfrm>
            <a:prstGeom prst="line">
              <a:avLst/>
            </a:prstGeom>
            <a:ln w="28575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6096C2A2-BF28-4123-9F33-746F2C4F7D26}"/>
                </a:ext>
              </a:extLst>
            </p:cNvPr>
            <p:cNvSpPr/>
            <p:nvPr/>
          </p:nvSpPr>
          <p:spPr>
            <a:xfrm>
              <a:off x="5562520" y="4927042"/>
              <a:ext cx="106695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16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成長</a:t>
              </a:r>
              <a:r>
                <a:rPr lang="zh-TW" altLang="en-US" sz="16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力</a:t>
              </a:r>
              <a:endParaRPr lang="en-US" altLang="zh-TW" sz="16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pPr algn="ctr"/>
              <a:endParaRPr lang="zh-TW" altLang="en-US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pPr algn="ctr"/>
              <a:r>
                <a:rPr lang="zh-TW" altLang="en-US" sz="16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可能性</a:t>
              </a:r>
              <a:endPara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MS Gothic" panose="020B0609070205080204" pitchFamily="49" charset="-128"/>
                <a:ea typeface="나눔명조" panose="02020603020101020101" pitchFamily="18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F3615E78-014E-45CF-A919-73FB697C0F50}"/>
                </a:ext>
              </a:extLst>
            </p:cNvPr>
            <p:cNvSpPr/>
            <p:nvPr/>
          </p:nvSpPr>
          <p:spPr>
            <a:xfrm>
              <a:off x="1188241" y="5643048"/>
              <a:ext cx="377952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ja-JP" altLang="en-US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私がなりた</a:t>
              </a:r>
              <a:r>
                <a:rPr lang="ja-JP" altLang="en-US" sz="14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い</a:t>
              </a:r>
              <a:endParaRPr lang="en-US" altLang="ja-JP" sz="1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lang="ja-JP" altLang="en-US" sz="14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エ</a:t>
              </a:r>
              <a:r>
                <a:rPr lang="ja-JP" altLang="en-US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ンジニア</a:t>
              </a:r>
              <a:r>
                <a:rPr lang="ja-JP" altLang="en-US" sz="14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につ</a:t>
              </a:r>
              <a:r>
                <a:rPr lang="ja-JP" altLang="en-US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いて</a:t>
              </a:r>
              <a:endParaRPr lang="en-US" altLang="ko-KR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84E97B65-43CC-41DD-A021-B09AF96E4D6F}"/>
                </a:ext>
              </a:extLst>
            </p:cNvPr>
            <p:cNvSpPr/>
            <p:nvPr/>
          </p:nvSpPr>
          <p:spPr>
            <a:xfrm>
              <a:off x="7266038" y="5643048"/>
              <a:ext cx="3779521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ja-JP" altLang="en-US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2C2BC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エンジニアとして</a:t>
              </a:r>
              <a:r>
                <a:rPr lang="ja-JP" altLang="en-US" sz="14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2C2BC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の計</a:t>
              </a:r>
              <a:r>
                <a:rPr lang="ja-JP" altLang="en-US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02C2BC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画</a:t>
              </a:r>
              <a:endParaRPr lang="ja-JP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02C2BC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xmlns="" id="{CCCF8DD7-395F-42ED-A7D8-EFBC9E60EE3D}"/>
                </a:ext>
              </a:extLst>
            </p:cNvPr>
            <p:cNvCxnSpPr>
              <a:cxnSpLocks/>
            </p:cNvCxnSpPr>
            <p:nvPr/>
          </p:nvCxnSpPr>
          <p:spPr>
            <a:xfrm>
              <a:off x="6669745" y="5280985"/>
              <a:ext cx="1493060" cy="0"/>
            </a:xfrm>
            <a:prstGeom prst="line">
              <a:avLst/>
            </a:prstGeom>
            <a:ln w="28575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1" name="Picture 3" descr="C:\Users\Guung\Desktop\25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" y="-5305"/>
            <a:ext cx="5669279" cy="4692018"/>
          </a:xfrm>
          <a:prstGeom prst="rect">
            <a:avLst/>
          </a:prstGeom>
          <a:noFill/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652871" y="3441701"/>
            <a:ext cx="16293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latin typeface="Yu Mincho Demibold" panose="02020600000000000000" pitchFamily="18" charset="-128"/>
                <a:ea typeface="Yu Mincho Demibold" panose="02020600000000000000" pitchFamily="18" charset="-128"/>
              </a:rPr>
              <a:t>Siro</a:t>
            </a:r>
            <a:endParaRPr lang="en-US" altLang="ko-KR" sz="4400" dirty="0"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78303" y="2795587"/>
            <a:ext cx="42283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latin typeface="Yu Mincho Demibold" panose="02020600000000000000" pitchFamily="18" charset="-128"/>
                <a:ea typeface="Yu Mincho Demibold" panose="02020600000000000000" pitchFamily="18" charset="-128"/>
              </a:rPr>
              <a:t>Programmer</a:t>
            </a:r>
            <a:endParaRPr lang="en-US" altLang="ko-KR" sz="4400" dirty="0"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25823" y="250372"/>
            <a:ext cx="168347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</a:t>
            </a:r>
            <a:r>
              <a:rPr lang="en-US" altLang="ko-KR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   </a:t>
            </a:r>
            <a:r>
              <a: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燃</a:t>
            </a:r>
            <a:r>
              <a:rPr lang="ja-JP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え</a:t>
            </a:r>
            <a:r>
              <a: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上</a:t>
            </a:r>
            <a:r>
              <a:rPr lang="ja-JP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がる</a:t>
            </a:r>
            <a:endParaRPr lang="en-US" altLang="ja-JP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25823" y="1324368"/>
            <a:ext cx="152477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4</a:t>
            </a:r>
            <a:r>
              <a:rPr lang="en-US" altLang="ko-KR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   </a:t>
            </a:r>
            <a:r>
              <a:rPr lang="en-US" altLang="ko-KR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FullStack</a:t>
            </a:r>
            <a:r>
              <a:rPr lang="en-US" altLang="ko-KR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endParaRPr lang="en-US" altLang="ko-KR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676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26" descr="/Users/SiroYG/Library/Group Containers/L48J367XN4.com.infraware.PolarisOffice/EngineTemp/2004/image14.pn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BEBA8EAE-BF5A-486C-A8C5-ECC9F3942E4B}">
                <a14:imgProps xmlns:a14="http://schemas.microsoft.com/office/drawing/2010/main">
                  <a14:imgLayer r:embed="rId36"/>
                </a14:imgProps>
              </a:ext>
            </a:extLst>
          </a:blip>
          <a:srcRect t="-1" b="-1302"/>
          <a:stretch>
            <a:fillRect/>
          </a:stretch>
        </p:blipFill>
        <p:spPr bwMode="auto">
          <a:xfrm rot="0">
            <a:off x="5927090" y="749300"/>
            <a:ext cx="2329180" cy="4812665"/>
          </a:xfrm>
          <a:prstGeom prst="rect"/>
          <a:noFill/>
          <a:effectLst>
            <a:outerShdw sx="102000" sy="102000" blurRad="279400" dist="0" dir="0" rotWithShape="0" algn="ctr">
              <a:srgbClr val="000000">
                <a:alpha val="40000"/>
              </a:srgbClr>
            </a:outerShdw>
          </a:effectLst>
        </p:spPr>
      </p:pic>
      <p:pic>
        <p:nvPicPr>
          <p:cNvPr id="124" name="그림 123" descr="/Users/SiroYG/Library/Group Containers/L48J367XN4.com.infraware.PolarisOffice/EngineTemp/2004/image15.png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rightnessContrast bright="-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0">
            <a:off x="6125845" y="1101090"/>
            <a:ext cx="1931669" cy="4079875"/>
          </a:xfrm>
          <a:prstGeom prst="roundRect">
            <a:avLst>
              <a:gd name="adj" fmla="val 592"/>
            </a:avLst>
          </a:prstGeom>
          <a:noFill/>
        </p:spPr>
      </p:pic>
      <p:grpSp>
        <p:nvGrpSpPr>
          <p:cNvPr id="118" name="그룹 117">
            <a:extLst>
              <a:ext uri="{FF2B5EF4-FFF2-40B4-BE49-F238E27FC236}">
                <a16:creationId xmlns:a16="http://schemas.microsoft.com/office/drawing/2014/main" xmlns="" id="{FBB65EFF-901C-4BE4-BD31-710D61D7A319}"/>
              </a:ext>
            </a:extLst>
          </p:cNvPr>
          <p:cNvGrpSpPr/>
          <p:nvPr/>
        </p:nvGrpSpPr>
        <p:grpSpPr>
          <a:xfrm>
            <a:off x="5927090" y="749300"/>
            <a:ext cx="2327910" cy="4811395"/>
            <a:chOff x="5927090" y="749300"/>
            <a:chExt cx="2327910" cy="4811395"/>
          </a:xfrm>
        </p:grpSpPr>
      </p:grpSp>
      <p:pic>
        <p:nvPicPr>
          <p:cNvPr id="120" name="Picture 14" descr="/Users/SiroYG/Library/Group Containers/L48J367XN4.com.infraware.PolarisOffice/EngineTemp/2004/image17.png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BEBA8EAE-BF5A-486C-A8C5-ECC9F3942E4B}">
                <a14:imgProps xmlns:a14="http://schemas.microsoft.com/office/drawing/2010/main">
                  <a14:imgLayer r:embed="rId39"/>
                </a14:imgProps>
              </a:ext>
            </a:extLst>
          </a:blip>
          <a:srcRect l="22485" r="22485"/>
          <a:stretch>
            <a:fillRect/>
          </a:stretch>
        </p:blipFill>
        <p:spPr bwMode="auto">
          <a:xfrm rot="2880000">
            <a:off x="5061585" y="1786890"/>
            <a:ext cx="2059305" cy="3461385"/>
          </a:xfrm>
          <a:prstGeom prst="rect"/>
          <a:noFill/>
          <a:effectLst>
            <a:outerShdw sx="102000" sy="102000" blurRad="63500" dist="0" dir="0" rotWithShape="0" algn="ctr">
              <a:srgbClr val="000000">
                <a:alpha val="40000"/>
              </a:srgbClr>
            </a:outerShdw>
          </a:effectLst>
        </p:spPr>
      </p:pic>
      <p:grpSp>
        <p:nvGrpSpPr>
          <p:cNvPr id="107" name="그룹 106"/>
          <p:cNvGrpSpPr/>
          <p:nvPr/>
        </p:nvGrpSpPr>
        <p:grpSpPr>
          <a:xfrm>
            <a:off x="635" y="0"/>
            <a:ext cx="9144635" cy="6858635"/>
            <a:chOff x="635" y="0"/>
            <a:chExt cx="9144635" cy="6858635"/>
          </a:xfrm>
        </p:grpSpPr>
        <p:pic>
          <p:nvPicPr>
            <p:cNvPr id="108" name="Picture 8" descr="/Users/SiroYG/Library/Group Containers/L48J367XN4.com.infraware.PolarisOffice/EngineTemp/2004/image13.png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rightnessContrast bright="-4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0">
              <a:off x="635" y="0"/>
              <a:ext cx="9145270" cy="6082030"/>
            </a:xfrm>
            <a:prstGeom prst="rect"/>
            <a:noFill/>
          </p:spPr>
        </p:pic>
        <p:sp>
          <p:nvSpPr>
            <p:cNvPr id="109" name="직사각형 108"/>
            <p:cNvSpPr>
              <a:spLocks/>
            </p:cNvSpPr>
            <p:nvPr/>
          </p:nvSpPr>
          <p:spPr>
            <a:xfrm rot="0">
              <a:off x="635" y="6058535"/>
              <a:ext cx="9145270" cy="800735"/>
            </a:xfrm>
            <a:prstGeom prst="rect"/>
            <a:solidFill>
              <a:srgbClr val="231F2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n w="9525" cap="flat" cmpd="sng">
                  <a:solidFill>
                    <a:schemeClr val="bg1">
                      <a:lumMod val="6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endParaRPr>
            </a:p>
          </p:txBody>
        </p:sp>
        <p:sp>
          <p:nvSpPr>
            <p:cNvPr id="110" name="직사각형 109"/>
            <p:cNvSpPr>
              <a:spLocks/>
            </p:cNvSpPr>
            <p:nvPr/>
          </p:nvSpPr>
          <p:spPr>
            <a:xfrm rot="0">
              <a:off x="635" y="6058535"/>
              <a:ext cx="9145270" cy="800735"/>
            </a:xfrm>
            <a:prstGeom prst="rect"/>
            <a:solidFill>
              <a:srgbClr val="231F2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n w="9525" cap="flat" cmpd="sng">
                  <a:solidFill>
                    <a:schemeClr val="bg1">
                      <a:lumMod val="6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xmlns="" id="{D28F9DF8-339F-4D82-8C38-93315005EE57}"/>
                </a:ext>
              </a:extLst>
            </p:cNvPr>
            <p:cNvGrpSpPr/>
            <p:nvPr/>
          </p:nvGrpSpPr>
          <p:grpSpPr>
            <a:xfrm>
              <a:off x="889635" y="749300"/>
              <a:ext cx="7365365" cy="4811395"/>
              <a:chOff x="889635" y="749300"/>
              <a:chExt cx="7365365" cy="4811395"/>
            </a:xfrm>
          </p:grpSpPr>
          <p:sp>
            <p:nvSpPr>
              <p:cNvPr id="117" name="TextBox 116"/>
              <p:cNvSpPr txBox="1">
                <a:spLocks/>
              </p:cNvSpPr>
              <p:nvPr/>
            </p:nvSpPr>
            <p:spPr>
              <a:xfrm rot="0">
                <a:off x="889635" y="1195705"/>
                <a:ext cx="4930775" cy="3879215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400" cap="none" dirty="0" smtClean="0" b="0" strike="noStrike">
                    <a:ln w="9525" cap="flat" cmpd="sng">
                      <a:solidFill>
                        <a:schemeClr val="bg1">
                          <a:lumMod val="65000"/>
                          <a:alpha val="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latin typeface="BIZ UDPMincho Medium" charset="0"/>
                    <a:ea typeface="BIZ UDPMincho Medium" charset="0"/>
                  </a:rPr>
                  <a:t>今まで、良いエンジニアとして</a:t>
                </a:r>
                <a:endParaRPr lang="ko-KR" altLang="en-US" sz="2400" cap="none" dirty="0" smtClean="0" b="0" strike="noStrike">
                  <a:ln w="9525" cap="flat" cmpd="sng">
                    <a:solidFill>
                      <a:schemeClr val="bg1">
                        <a:lumMod val="65000"/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BIZ UDPMincho Medium" charset="0"/>
                  <a:ea typeface="BIZ UDPMincho Medium" charset="0"/>
                </a:endParaRPr>
              </a:p>
              <a:p>
                <a:pPr marL="0" indent="0" algn="l" fontAlgn="auto" defTabSz="914400" eaLnBrk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cap="none" dirty="0" smtClean="0" b="0" strike="noStrike">
                    <a:ln w="9525" cap="flat" cmpd="sng">
                      <a:solidFill>
                        <a:schemeClr val="bg1">
                          <a:lumMod val="65000"/>
                          <a:alpha val="0"/>
                        </a:schemeClr>
                      </a:solidFill>
                      <a:prstDash val="solid"/>
                    </a:ln>
                    <a:solidFill>
                      <a:schemeClr val="bg1">
                        <a:lumMod val="85000"/>
                      </a:schemeClr>
                    </a:solidFill>
                    <a:latin typeface="BIZ UDMincho Medium" charset="0"/>
                    <a:ea typeface="BIZ UDMincho Medium" charset="0"/>
                  </a:rPr>
                  <a:t>成長したい「チョ·ヨンギョン」でした。</a:t>
                </a:r>
                <a:endParaRPr lang="ko-KR" altLang="en-US" sz="2000" cap="none" dirty="0" smtClean="0" b="0" strike="noStrike">
                  <a:ln w="9525" cap="flat" cmpd="sng">
                    <a:solidFill>
                      <a:schemeClr val="bg1">
                        <a:lumMod val="65000"/>
                        <a:alpha val="0"/>
                      </a:schemeClr>
                    </a:solidFill>
                    <a:prstDash val="solid"/>
                  </a:ln>
                  <a:solidFill>
                    <a:schemeClr val="bg1">
                      <a:lumMod val="85000"/>
                    </a:schemeClr>
                  </a:solidFill>
                  <a:latin typeface="BIZ UDMincho Medium" charset="0"/>
                  <a:ea typeface="BIZ UDMincho Medium" charset="0"/>
                </a:endParaRPr>
              </a:p>
              <a:p>
                <a:pPr marL="0" indent="0" algn="l" fontAlgn="auto" defTabSz="914400" eaLnBrk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cap="none" dirty="0" smtClean="0" b="0" strike="noStrike">
                    <a:ln w="9525" cap="flat" cmpd="sng">
                      <a:solidFill>
                        <a:schemeClr val="bg1">
                          <a:lumMod val="65000"/>
                          <a:alpha val="0"/>
                        </a:schemeClr>
                      </a:solidFill>
                      <a:prstDash val="solid"/>
                    </a:ln>
                    <a:solidFill>
                      <a:schemeClr val="bg1">
                        <a:lumMod val="85000"/>
                      </a:schemeClr>
                    </a:solidFill>
                    <a:latin typeface="BIZ UDMincho Medium" charset="0"/>
                    <a:ea typeface="BIZ UDMincho Medium" charset="0"/>
                  </a:rPr>
                  <a:t>ありがとうございます。</a:t>
                </a:r>
                <a:endParaRPr lang="ko-KR" altLang="en-US" sz="2000" cap="none" dirty="0" smtClean="0" b="0" strike="noStrike">
                  <a:ln w="9525" cap="flat" cmpd="sng">
                    <a:solidFill>
                      <a:schemeClr val="bg1">
                        <a:lumMod val="65000"/>
                        <a:alpha val="0"/>
                      </a:schemeClr>
                    </a:solidFill>
                    <a:prstDash val="solid"/>
                  </a:ln>
                  <a:solidFill>
                    <a:schemeClr val="bg1">
                      <a:lumMod val="85000"/>
                    </a:schemeClr>
                  </a:solidFill>
                  <a:latin typeface="BIZ UDMincho Medium" charset="0"/>
                  <a:ea typeface="BIZ UDMincho Medium" charset="0"/>
                </a:endParaRPr>
              </a:p>
              <a:p>
                <a:pPr marL="0" indent="0" algn="l" fontAlgn="auto" defTabSz="914400" eaLnBrk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000" cap="none" dirty="0" smtClean="0" b="0" strike="noStrike">
                  <a:ln w="9525" cap="flat" cmpd="sng">
                    <a:solidFill>
                      <a:schemeClr val="bg1">
                        <a:lumMod val="65000"/>
                        <a:alpha val="0"/>
                      </a:schemeClr>
                    </a:solidFill>
                    <a:prstDash val="solid"/>
                  </a:ln>
                  <a:solidFill>
                    <a:schemeClr val="bg1">
                      <a:lumMod val="85000"/>
                    </a:schemeClr>
                  </a:solidFill>
                  <a:latin typeface="나눔명조" charset="0"/>
                  <a:ea typeface="나눔명조" charset="0"/>
                </a:endParaRPr>
              </a:p>
              <a:p>
                <a:pPr marL="0" indent="0" algn="l" fontAlgn="auto" defTabSz="914400" eaLnBrk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000" cap="none" dirty="0" smtClean="0" b="0" strike="noStrike">
                  <a:ln w="9525" cap="flat" cmpd="sng">
                    <a:solidFill>
                      <a:schemeClr val="bg1">
                        <a:lumMod val="65000"/>
                        <a:alpha val="0"/>
                      </a:schemeClr>
                    </a:solidFill>
                    <a:prstDash val="solid"/>
                  </a:ln>
                  <a:solidFill>
                    <a:schemeClr val="bg1">
                      <a:lumMod val="85000"/>
                    </a:schemeClr>
                  </a:solidFill>
                  <a:latin typeface="나눔명조" charset="0"/>
                  <a:ea typeface="나눔명조" charset="0"/>
                </a:endParaRPr>
              </a:p>
              <a:p>
                <a:pPr marL="0" indent="0" algn="l" fontAlgn="auto" defTabSz="914400" eaLnBrk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cap="none" dirty="0" smtClean="0" b="0" strike="noStrike">
                    <a:ln w="9525" cap="flat" cmpd="sng">
                      <a:solidFill>
                        <a:schemeClr val="bg1">
                          <a:lumMod val="65000"/>
                          <a:alpha val="0"/>
                        </a:schemeClr>
                      </a:solidFill>
                      <a:prstDash val="solid"/>
                    </a:ln>
                    <a:solidFill>
                      <a:schemeClr val="bg1">
                        <a:lumMod val="85000"/>
                      </a:schemeClr>
                    </a:solidFill>
                    <a:latin typeface="BIZ UDMincho Medium" charset="0"/>
                    <a:ea typeface="BIZ UDMincho Medium" charset="0"/>
                  </a:rPr>
                  <a:t>「チョ·ヨンギョン」 </a:t>
                </a:r>
                <a:r>
                  <a:rPr lang="en-US" altLang="ko-KR" sz="2000" cap="none" dirty="0" smtClean="0" b="0" strike="noStrike">
                    <a:ln w="9525" cap="flat" cmpd="sng">
                      <a:solidFill>
                        <a:schemeClr val="bg1">
                          <a:lumMod val="65000"/>
                          <a:alpha val="0"/>
                        </a:schemeClr>
                      </a:solidFill>
                      <a:prstDash val="solid"/>
                    </a:ln>
                    <a:solidFill>
                      <a:schemeClr val="bg1">
                        <a:lumMod val="85000"/>
                      </a:schemeClr>
                    </a:solidFill>
                    <a:latin typeface="나눔명조" charset="0"/>
                    <a:ea typeface="나눔명조" charset="0"/>
                  </a:rPr>
                  <a:t>조용경</a:t>
                </a:r>
                <a:endParaRPr lang="ko-KR" altLang="en-US" sz="2000" cap="none" dirty="0" smtClean="0" b="0" strike="noStrike">
                  <a:ln w="9525" cap="flat" cmpd="sng">
                    <a:solidFill>
                      <a:schemeClr val="bg1">
                        <a:lumMod val="65000"/>
                        <a:alpha val="0"/>
                      </a:schemeClr>
                    </a:solidFill>
                    <a:prstDash val="solid"/>
                  </a:ln>
                  <a:solidFill>
                    <a:schemeClr val="bg1">
                      <a:lumMod val="85000"/>
                    </a:schemeClr>
                  </a:solidFill>
                  <a:latin typeface="나눔명조" charset="0"/>
                  <a:ea typeface="나눔명조" charset="0"/>
                </a:endParaRPr>
              </a:p>
              <a:p>
                <a:pPr marL="0" indent="0" algn="l" fontAlgn="auto" defTabSz="914400" eaLnBrk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cap="none" dirty="0" smtClean="0" b="0" strike="noStrike">
                    <a:ln w="9525" cap="flat" cmpd="sng">
                      <a:solidFill>
                        <a:schemeClr val="bg1">
                          <a:lumMod val="65000"/>
                          <a:alpha val="0"/>
                        </a:schemeClr>
                      </a:solidFill>
                      <a:prstDash val="solid"/>
                    </a:ln>
                    <a:solidFill>
                      <a:schemeClr val="bg1">
                        <a:lumMod val="85000"/>
                      </a:schemeClr>
                    </a:solidFill>
                    <a:latin typeface="나눔명조" charset="0"/>
                    <a:ea typeface="나눔명조" charset="0"/>
                  </a:rPr>
                  <a:t>  010. 4151. 2461.</a:t>
                </a:r>
                <a:endParaRPr lang="ko-KR" altLang="en-US" sz="2000" cap="none" dirty="0" smtClean="0" b="0" strike="noStrike">
                  <a:ln w="9525" cap="flat" cmpd="sng">
                    <a:solidFill>
                      <a:schemeClr val="bg1">
                        <a:lumMod val="65000"/>
                        <a:alpha val="0"/>
                      </a:schemeClr>
                    </a:solidFill>
                    <a:prstDash val="solid"/>
                  </a:ln>
                  <a:solidFill>
                    <a:schemeClr val="bg1">
                      <a:lumMod val="85000"/>
                    </a:schemeClr>
                  </a:solidFill>
                  <a:latin typeface="나눔명조" charset="0"/>
                  <a:ea typeface="나눔명조" charset="0"/>
                </a:endParaRPr>
              </a:p>
              <a:p>
                <a:pPr marL="0" indent="0" algn="l" fontAlgn="auto" defTabSz="914400" eaLnBrk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000" cap="none" dirty="0" smtClean="0" b="0" strike="noStrike">
                  <a:ln w="9525" cap="flat" cmpd="sng">
                    <a:solidFill>
                      <a:schemeClr val="bg1">
                        <a:lumMod val="65000"/>
                        <a:alpha val="0"/>
                      </a:schemeClr>
                    </a:solidFill>
                    <a:prstDash val="solid"/>
                  </a:ln>
                  <a:solidFill>
                    <a:schemeClr val="bg1">
                      <a:lumMod val="85000"/>
                    </a:schemeClr>
                  </a:solidFill>
                  <a:latin typeface="나눔명조" charset="0"/>
                  <a:ea typeface="나눔명조" charset="0"/>
                </a:endParaRPr>
              </a:p>
            </p:txBody>
          </p: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xmlns="" id="{FE4F607C-DDEF-4523-8A33-42469154334A}"/>
                </a:ext>
              </a:extLst>
            </p:cNvPr>
            <p:cNvGrpSpPr/>
            <p:nvPr/>
          </p:nvGrpSpPr>
          <p:grpSpPr>
            <a:xfrm>
              <a:off x="4819015" y="1155065"/>
              <a:ext cx="203200" cy="270510"/>
              <a:chOff x="4819015" y="1155065"/>
              <a:chExt cx="203200" cy="270510"/>
            </a:xfrm>
          </p:grpSpPr>
          <p:sp>
            <p:nvSpPr>
              <p:cNvPr id="114" name="타원 113"/>
              <p:cNvSpPr>
                <a:spLocks/>
              </p:cNvSpPr>
              <p:nvPr/>
            </p:nvSpPr>
            <p:spPr>
              <a:xfrm rot="0">
                <a:off x="4819015" y="1155065"/>
                <a:ext cx="204470" cy="271780"/>
              </a:xfrm>
              <a:prstGeom prst="ellipse"/>
              <a:solidFill>
                <a:schemeClr val="bg1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 smtClean="0" b="0" strike="noStrike">
                  <a:ln w="9525" cap="flat" cmpd="sng">
                    <a:solidFill>
                      <a:schemeClr val="bg1">
                        <a:lumMod val="65000"/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115" name="Picture 20" descr="/Users/SiroYG/Library/Group Containers/L48J367XN4.com.infraware.PolarisOffice/EngineTemp/2004/image19.jpeg"/>
              <p:cNvPicPr>
                <a:picLocks noChangeAspect="1"/>
              </p:cNvPicPr>
              <p:nvPr/>
            </p:nvPicPr>
            <p:blipFill rotWithShape="1">
              <a:blip r:embed="rId15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0">
                <a:off x="4826635" y="1163955"/>
                <a:ext cx="182880" cy="243840"/>
              </a:xfrm>
              <a:prstGeom prst="rect"/>
              <a:noFill/>
            </p:spPr>
          </p:pic>
        </p:grpSp>
        <p:sp>
          <p:nvSpPr>
            <p:cNvPr id="113" name="직사각형 112"/>
            <p:cNvSpPr>
              <a:spLocks/>
            </p:cNvSpPr>
            <p:nvPr/>
          </p:nvSpPr>
          <p:spPr>
            <a:xfrm rot="0">
              <a:off x="3200400" y="6298565"/>
              <a:ext cx="2745740" cy="339725"/>
            </a:xfrm>
            <a:prstGeom prst="rect"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cap="none" dirty="0" smtClean="0" b="0" strike="noStrike">
                  <a:ln w="9525" cap="flat" cmpd="sng">
                    <a:solidFill>
                      <a:schemeClr val="bg1">
                        <a:lumMod val="65000"/>
                        <a:alpha val="0"/>
                      </a:schemeClr>
                    </a:solidFill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Georgia" charset="0"/>
                  <a:ea typeface="Georgia" charset="0"/>
                </a:rPr>
                <a:t>Presentation  Design by </a:t>
              </a:r>
              <a:r>
                <a:rPr lang="en-US" altLang="ko-KR" sz="1600" cap="none" dirty="0" smtClean="0" b="0" strike="noStrike">
                  <a:ln w="9525" cap="flat" cmpd="sng">
                    <a:solidFill>
                      <a:schemeClr val="bg1">
                        <a:lumMod val="65000"/>
                        <a:alpha val="0"/>
                      </a:schemeClr>
                    </a:solidFill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나눔고딕 ExtraBold" charset="0"/>
                  <a:ea typeface="나눔고딕 ExtraBold" charset="0"/>
                </a:rPr>
                <a:t>Siro</a:t>
              </a:r>
              <a:endParaRPr lang="ko-KR" altLang="en-US" sz="1600" cap="none" dirty="0" smtClean="0" b="0" strike="noStrike">
                <a:ln w="9525" cap="flat" cmpd="sng">
                  <a:solidFill>
                    <a:schemeClr val="bg1">
                      <a:lumMod val="65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나눔고딕 ExtraBold" charset="0"/>
                <a:ea typeface="나눔고딕 ExtraBold" charset="0"/>
              </a:endParaRPr>
            </a:p>
          </p:txBody>
        </p:sp>
      </p:grpSp>
      <p:pic>
        <p:nvPicPr>
          <p:cNvPr id="125" name="그림 124" descr="/Users/SiroYG/Library/Group Containers/L48J367XN4.com.infraware.PolarisOffice/EngineTemp/2004/image16.png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rightnessContrast bright="-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0">
            <a:off x="6125845" y="1101090"/>
            <a:ext cx="1931669" cy="209550"/>
          </a:xfrm>
          <a:prstGeom prst="roundRect">
            <a:avLst>
              <a:gd name="adj" fmla="val 9959"/>
            </a:avLst>
          </a:prstGeom>
          <a:noFill/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xmlns="" id="{E9EA91FD-C249-48A4-B305-AA37E0C4E806}"/>
              </a:ext>
            </a:extLst>
          </p:cNvPr>
          <p:cNvGrpSpPr/>
          <p:nvPr/>
        </p:nvGrpSpPr>
        <p:grpSpPr>
          <a:xfrm>
            <a:off x="6125845" y="1101090"/>
            <a:ext cx="1930400" cy="4078605"/>
            <a:chOff x="6125845" y="1101090"/>
            <a:chExt cx="1930400" cy="4078605"/>
          </a:xfrm>
        </p:grpSpPr>
      </p:grpSp>
      <p:pic>
        <p:nvPicPr>
          <p:cNvPr id="121" name="그림 120" descr="/Users/SiroYG/Library/Group Containers/L48J367XN4.com.infraware.PolarisOffice/EngineTemp/2004/image18.png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2880000">
            <a:off x="5278755" y="1983105"/>
            <a:ext cx="1617980" cy="3088005"/>
          </a:xfrm>
          <a:prstGeom prst="roundRect">
            <a:avLst>
              <a:gd name="adj" fmla="val 6455"/>
            </a:avLst>
          </a:prstGeom>
          <a:noFill/>
        </p:spPr>
      </p:pic>
      <p:grpSp>
        <p:nvGrpSpPr>
          <p:cNvPr id="4" name="그룹 3"/>
          <p:cNvGrpSpPr/>
          <p:nvPr/>
        </p:nvGrpSpPr>
        <p:grpSpPr>
          <a:xfrm>
            <a:off x="-635" y="0"/>
            <a:ext cx="9373870" cy="6858635"/>
            <a:chOff x="-635" y="0"/>
            <a:chExt cx="9373870" cy="6858635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 rot="0">
              <a:off x="-635" y="0"/>
              <a:ext cx="9374505" cy="6859270"/>
            </a:xfrm>
            <a:prstGeom prst="rect"/>
            <a:solidFill>
              <a:srgbClr val="231F2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n w="9525" cap="flat" cmpd="sng">
                  <a:solidFill>
                    <a:schemeClr val="bg1">
                      <a:lumMod val="6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endParaRPr>
            </a:p>
          </p:txBody>
        </p:sp>
        <p:pic>
          <p:nvPicPr>
            <p:cNvPr id="97" name="그림 96" descr="/Users/SiroYG/Library/Group Containers/L48J367XN4.com.infraware.PolarisOffice/EngineTemp/2004/image20.jpeg"/>
            <p:cNvPicPr>
              <a:picLocks noChangeAspect="1"/>
            </p:cNvPicPr>
            <p:nvPr/>
          </p:nvPicPr>
          <p:blipFill rotWithShape="1"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0">
              <a:off x="109855" y="0"/>
              <a:ext cx="9248140" cy="5238750"/>
            </a:xfrm>
            <a:custGeom>
              <a:gdLst>
                <a:gd fmla="*/ 0 w 12192000" name="TX0"/>
                <a:gd fmla="*/ 0 h 5238272" name="TY0"/>
                <a:gd fmla="*/ 12191998 w 12192000" name="TX1"/>
                <a:gd fmla="*/ 0 h 5238272" name="TY1"/>
                <a:gd fmla="*/ 12191998 w 12192000" name="TX2"/>
                <a:gd fmla="*/ 5238270 h 5238272" name="TY2"/>
                <a:gd fmla="*/ 0 w 12192000" name="TX3"/>
                <a:gd fmla="*/ 1818872 h 5238272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192000" h="5238272">
                  <a:moveTo>
                    <a:pt x="0" y="0"/>
                  </a:moveTo>
                  <a:lnTo>
                    <a:pt x="12191998" y="0"/>
                  </a:lnTo>
                  <a:lnTo>
                    <a:pt x="12191998" y="5238270"/>
                  </a:lnTo>
                  <a:lnTo>
                    <a:pt x="0" y="1818872"/>
                  </a:lnTo>
                  <a:close/>
                </a:path>
              </a:pathLst>
            </a:custGeom>
            <a:noFill/>
          </p:spPr>
        </p:pic>
        <p:sp>
          <p:nvSpPr>
            <p:cNvPr id="101" name="자유형: 도형 100"/>
            <p:cNvSpPr>
              <a:spLocks/>
            </p:cNvSpPr>
            <p:nvPr/>
          </p:nvSpPr>
          <p:spPr>
            <a:xfrm rot="0">
              <a:off x="46355" y="0"/>
              <a:ext cx="9327515" cy="5238750"/>
            </a:xfrm>
            <a:custGeom>
              <a:gdLst>
                <a:gd fmla="*/ 0 w 12191999" name="TX0"/>
                <a:gd fmla="*/ 0 h 5238272" name="TY0"/>
                <a:gd fmla="*/ 12191997 w 12191999" name="TX1"/>
                <a:gd fmla="*/ 0 h 5238272" name="TY1"/>
                <a:gd fmla="*/ 12191997 w 12191999" name="TX2"/>
                <a:gd fmla="*/ 5238270 h 5238272" name="TY2"/>
                <a:gd fmla="*/ 0 w 12191999" name="TX3"/>
                <a:gd fmla="*/ 1818872 h 5238272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2191999" h="5238272">
                  <a:moveTo>
                    <a:pt x="0" y="0"/>
                  </a:moveTo>
                  <a:lnTo>
                    <a:pt x="12191997" y="0"/>
                  </a:lnTo>
                  <a:lnTo>
                    <a:pt x="12191997" y="5238270"/>
                  </a:lnTo>
                  <a:lnTo>
                    <a:pt x="0" y="1818872"/>
                  </a:lnTo>
                  <a:close/>
                </a:path>
              </a:pathLst>
            </a:custGeom>
            <a:solidFill>
              <a:schemeClr val="tx1">
                <a:alpha val="4867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n w="9525" cap="flat" cmpd="sng">
                  <a:solidFill>
                    <a:schemeClr val="bg1">
                      <a:lumMod val="65000"/>
                      <a:alpha val="0"/>
                    </a:schemeClr>
                  </a:solidFill>
                  <a:prstDash val="solid"/>
                </a:ln>
                <a:latin typeface="Noto Sans CJK KR Bold" charset="0"/>
                <a:ea typeface="Noto Sans CJK KR Bold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7DA2FB9F-3DC2-483B-8B2A-E8489814556B}"/>
                </a:ext>
              </a:extLst>
            </p:cNvPr>
            <p:cNvGrpSpPr/>
            <p:nvPr/>
          </p:nvGrpSpPr>
          <p:grpSpPr>
            <a:xfrm>
              <a:off x="1410970" y="819785"/>
              <a:ext cx="6701790" cy="5283835"/>
              <a:chOff x="1410970" y="819785"/>
              <a:chExt cx="6701790" cy="5283835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xmlns="" id="{248A37B2-9CD7-4545-AA8F-8B9AC0A0E48A}"/>
                  </a:ext>
                </a:extLst>
              </p:cNvPr>
              <p:cNvGrpSpPr/>
              <p:nvPr/>
            </p:nvGrpSpPr>
            <p:grpSpPr>
              <a:xfrm>
                <a:off x="1410970" y="819785"/>
                <a:ext cx="1824990" cy="3726180"/>
                <a:chOff x="1410970" y="819785"/>
                <a:chExt cx="1824990" cy="3726180"/>
              </a:xfrm>
            </p:grpSpPr>
            <p:pic>
              <p:nvPicPr>
                <p:cNvPr id="34" name="그림 33" descr="/Users/SiroYG/Library/Group Containers/L48J367XN4.com.infraware.PolarisOffice/EngineTemp/2004/image21.png"/>
                <p:cNvPicPr>
                  <a:picLocks noChangeAspect="1"/>
                </p:cNvPicPr>
                <p:nvPr/>
              </p:nvPicPr>
              <p:blipFill rotWithShape="1">
                <a:blip r:embed="rId17" cstate="email">
                  <a:extLst>
                    <a:ext uri="{28A0092B-C50C-407E-A947-70E740481C1C}">
                      <a14:useLocalDpi xmlns:a14="http://schemas.microsoft.com/office/drawing/2010/main"/>
                    </a:ext>
                    <a:ext uri="{BEBA8EAE-BF5A-486C-A8C5-ECC9F3942E4B}">
                      <a14:imgProps xmlns:a14="http://schemas.microsoft.com/office/drawing/2010/main">
                        <a14:imgLayer r:embed="rId41">
                          <a14:imgEffect>
                            <a14:brightnessContrast bright="-5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rot="0">
                  <a:off x="1489710" y="911860"/>
                  <a:ext cx="1666875" cy="3521075"/>
                </a:xfrm>
                <a:prstGeom prst="rect"/>
                <a:noFill/>
                <a:ln w="0" cap="flat" cmpd="sng">
                  <a:solidFill>
                    <a:schemeClr val="bg1">
                      <a:alpha val="100000"/>
                    </a:schemeClr>
                  </a:solidFill>
                  <a:prstDash val="solid"/>
                </a:ln>
              </p:spPr>
            </p:pic>
            <p:sp>
              <p:nvSpPr>
                <p:cNvPr id="40" name="직사각형 39"/>
                <p:cNvSpPr>
                  <a:spLocks/>
                </p:cNvSpPr>
                <p:nvPr/>
              </p:nvSpPr>
              <p:spPr>
                <a:xfrm rot="0">
                  <a:off x="1489710" y="3211195"/>
                  <a:ext cx="1666875" cy="307340"/>
                </a:xfrm>
                <a:prstGeom prst="rect"/>
              </p:spPr>
              <p:txBody>
                <a:bodyPr wrap="square" lIns="91440" tIns="45720" rIns="91440" bIns="45720" numCol="1" vert="horz" anchor="t">
                  <a:spAutoFit/>
                </a:bodyPr>
                <a:lstStyle/>
                <a:p>
                  <a:pPr marL="0" indent="0" algn="ctr" fontAlgn="auto" defTabSz="9144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400" cap="none" dirty="0" smtClean="0" b="0" strike="noStrike">
                    <a:ln w="9525" cap="flat" cmpd="sng">
                      <a:solidFill>
                        <a:schemeClr val="bg1">
                          <a:lumMod val="65000"/>
                          <a:alpha val="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latin typeface="BIZ UDMincho Medium" charset="0"/>
                    <a:ea typeface="BIZ UDMincho Medium" charset="0"/>
                  </a:endParaRPr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xmlns="" id="{DCC5C119-C1C8-4FDE-9169-D3F8415CB10E}"/>
                    </a:ext>
                  </a:extLst>
                </p:cNvPr>
                <p:cNvGrpSpPr/>
                <p:nvPr/>
              </p:nvGrpSpPr>
              <p:grpSpPr>
                <a:xfrm>
                  <a:off x="1410970" y="819785"/>
                  <a:ext cx="888365" cy="1150620"/>
                  <a:chOff x="1410970" y="819785"/>
                  <a:chExt cx="888365" cy="1150620"/>
                </a:xfrm>
              </p:grpSpPr>
              <p:cxnSp>
                <p:nvCxnSpPr>
                  <p:cNvPr id="47" name="직선 연결선 46"/>
                  <p:cNvCxnSpPr/>
                  <p:nvPr/>
                </p:nvCxnSpPr>
                <p:spPr>
                  <a:xfrm rot="0">
                    <a:off x="1406525" y="819785"/>
                    <a:ext cx="889635" cy="1270"/>
                  </a:xfrm>
                  <a:prstGeom prst="line"/>
                  <a:ln w="6350" cap="flat" cmpd="sng">
                    <a:solidFill>
                      <a:schemeClr val="bg1">
                        <a:alpha val="100000"/>
                      </a:schemeClr>
                    </a:solidFill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직선 연결선 48"/>
                  <p:cNvCxnSpPr/>
                  <p:nvPr/>
                </p:nvCxnSpPr>
                <p:spPr>
                  <a:xfrm rot="0">
                    <a:off x="1410970" y="819785"/>
                    <a:ext cx="1270" cy="1151890"/>
                  </a:xfrm>
                  <a:prstGeom prst="line"/>
                  <a:ln w="6350" cap="flat" cmpd="sng">
                    <a:solidFill>
                      <a:schemeClr val="bg1">
                        <a:alpha val="100000"/>
                      </a:schemeClr>
                    </a:solidFill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" name="그룹 52"/>
                <p:cNvGrpSpPr/>
                <p:nvPr/>
              </p:nvGrpSpPr>
              <p:grpSpPr>
                <a:xfrm rot="10800000">
                  <a:off x="2346960" y="3394710"/>
                  <a:ext cx="889000" cy="1151255"/>
                  <a:chOff x="2346960" y="3394710"/>
                  <a:chExt cx="889000" cy="1151255"/>
                </a:xfrm>
              </p:grpSpPr>
              <p:cxnSp>
                <p:nvCxnSpPr>
                  <p:cNvPr id="54" name="직선 연결선 53"/>
                  <p:cNvCxnSpPr/>
                  <p:nvPr/>
                </p:nvCxnSpPr>
                <p:spPr>
                  <a:xfrm rot="21600000">
                    <a:off x="2352040" y="3394710"/>
                    <a:ext cx="889635" cy="1270"/>
                  </a:xfrm>
                  <a:prstGeom prst="line"/>
                  <a:ln w="6350" cap="flat" cmpd="sng">
                    <a:solidFill>
                      <a:schemeClr val="bg1">
                        <a:alpha val="100000"/>
                      </a:schemeClr>
                    </a:solidFill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직선 연결선 54"/>
                  <p:cNvCxnSpPr/>
                  <p:nvPr/>
                </p:nvCxnSpPr>
                <p:spPr>
                  <a:xfrm rot="21600000">
                    <a:off x="2349500" y="3394710"/>
                    <a:ext cx="1270" cy="1151890"/>
                  </a:xfrm>
                  <a:prstGeom prst="line"/>
                  <a:ln w="6350" cap="flat" cmpd="sng">
                    <a:solidFill>
                      <a:schemeClr val="bg1">
                        <a:alpha val="100000"/>
                      </a:schemeClr>
                    </a:solidFill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2" name="타원 51"/>
                <p:cNvSpPr>
                  <a:spLocks/>
                </p:cNvSpPr>
                <p:nvPr/>
              </p:nvSpPr>
              <p:spPr>
                <a:xfrm rot="0">
                  <a:off x="1726565" y="1250315"/>
                  <a:ext cx="1191895" cy="1570355"/>
                </a:xfrm>
                <a:prstGeom prst="ellipse"/>
                <a:solidFill>
                  <a:schemeClr val="bg1">
                    <a:alpha val="88705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numCol="1" vert="horz" anchor="ctr">
                  <a:noAutofit/>
                </a:bodyPr>
                <a:lstStyle/>
                <a:p>
                  <a:pPr marL="0" indent="0" algn="ctr" fontAlgn="auto" defTabSz="9144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800" cap="none" dirty="0" smtClean="0" b="1" strike="noStrike">
                      <a:ln w="9525" cap="flat" cmpd="sng">
                        <a:solidFill>
                          <a:schemeClr val="bg1">
                            <a:lumMod val="65000"/>
                            <a:alpha val="0"/>
                          </a:schemeClr>
                        </a:solidFill>
                        <a:prstDash val="solid"/>
                      </a:ln>
                      <a:solidFill>
                        <a:srgbClr val="231F20"/>
                      </a:solidFill>
                      <a:latin typeface="나눔명조" charset="0"/>
                      <a:ea typeface="나눔명조" charset="0"/>
                    </a:rPr>
                    <a:t>専門性</a:t>
                  </a:r>
                  <a:endParaRPr lang="ko-KR" altLang="en-US" sz="1800" cap="none" dirty="0" smtClean="0" b="1" strike="noStrike">
                    <a:ln w="9525" cap="flat" cmpd="sng">
                      <a:solidFill>
                        <a:schemeClr val="bg1">
                          <a:lumMod val="65000"/>
                          <a:alpha val="0"/>
                        </a:schemeClr>
                      </a:solidFill>
                      <a:prstDash val="solid"/>
                    </a:ln>
                    <a:solidFill>
                      <a:srgbClr val="231F20"/>
                    </a:solidFill>
                    <a:latin typeface="나눔명조" charset="0"/>
                    <a:ea typeface="나눔명조" charset="0"/>
                  </a:endParaRPr>
                </a:p>
              </p:txBody>
            </p: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xmlns="" id="{A3F973D1-6FEB-43A3-A554-C9A708F73773}"/>
                  </a:ext>
                </a:extLst>
              </p:cNvPr>
              <p:cNvGrpSpPr/>
              <p:nvPr/>
            </p:nvGrpSpPr>
            <p:grpSpPr>
              <a:xfrm>
                <a:off x="3837940" y="1572895"/>
                <a:ext cx="1833245" cy="3749675"/>
                <a:chOff x="3837940" y="1572895"/>
                <a:chExt cx="1833245" cy="3749675"/>
              </a:xfrm>
            </p:grpSpPr>
            <p:pic>
              <p:nvPicPr>
                <p:cNvPr id="32" name="그림 31" descr="/Users/SiroYG/Library/Group Containers/L48J367XN4.com.infraware.PolarisOffice/EngineTemp/2004/image22.png"/>
                <p:cNvPicPr>
                  <a:picLocks noChangeAspect="1"/>
                </p:cNvPicPr>
                <p:nvPr/>
              </p:nvPicPr>
              <p:blipFill rotWithShape="1">
                <a:blip r:embed="rId1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rot="0">
                  <a:off x="3911600" y="1679575"/>
                  <a:ext cx="1666875" cy="3521075"/>
                </a:xfrm>
                <a:prstGeom prst="rect"/>
                <a:noFill/>
              </p:spPr>
            </p:pic>
            <p:pic>
              <p:nvPicPr>
                <p:cNvPr id="38" name="그림 37" descr="/Users/SiroYG/Library/Group Containers/L48J367XN4.com.infraware.PolarisOffice/EngineTemp/2004/image23.png"/>
                <p:cNvPicPr>
                  <a:picLocks noChangeAspect="1"/>
                </p:cNvPicPr>
                <p:nvPr/>
              </p:nvPicPr>
              <p:blipFill rotWithShape="1">
                <a:blip r:embed="rId20" cstate="email">
                  <a:extLst>
                    <a:ext uri="{28A0092B-C50C-407E-A947-70E740481C1C}">
                      <a14:useLocalDpi xmlns:a14="http://schemas.microsoft.com/office/drawing/2010/main"/>
                    </a:ext>
                    <a:ext uri="{BEBA8EAE-BF5A-486C-A8C5-ECC9F3942E4B}">
                      <a14:imgProps xmlns:a14="http://schemas.microsoft.com/office/drawing/2010/main">
                        <a14:imgLayer r:embed="rId43">
                          <a14:imgEffect>
                            <a14:brightnessContrast bright="-42000"/>
                          </a14:imgEffect>
                        </a14:imgLayer>
                      </a14:imgProps>
                    </a:ext>
                  </a:extLst>
                </a:blip>
                <a:srcRect l="5076" r="5076"/>
                <a:stretch>
                  <a:fillRect/>
                </a:stretch>
              </p:blipFill>
              <p:spPr>
                <a:xfrm rot="0">
                  <a:off x="3911600" y="1679575"/>
                  <a:ext cx="1666875" cy="3521075"/>
                </a:xfrm>
                <a:prstGeom prst="rect"/>
                <a:blipFill rotWithShape="1">
                  <a:blip r:embed="rId4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 w="0" cap="flat" cmpd="sng">
                  <a:solidFill>
                    <a:schemeClr val="bg1">
                      <a:alpha val="100000"/>
                    </a:schemeClr>
                  </a:solidFill>
                  <a:prstDash val="solid"/>
                </a:ln>
              </p:spPr>
            </p:pic>
            <p:sp>
              <p:nvSpPr>
                <p:cNvPr id="57" name="타원 56"/>
                <p:cNvSpPr>
                  <a:spLocks/>
                </p:cNvSpPr>
                <p:nvPr/>
              </p:nvSpPr>
              <p:spPr>
                <a:xfrm rot="0">
                  <a:off x="4149089" y="2081530"/>
                  <a:ext cx="1191895" cy="1570355"/>
                </a:xfrm>
                <a:prstGeom prst="ellipse"/>
                <a:solidFill>
                  <a:schemeClr val="bg1">
                    <a:alpha val="88705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numCol="1" vert="horz" anchor="ctr">
                  <a:noAutofit/>
                </a:bodyPr>
                <a:lstStyle/>
                <a:p>
                  <a:pPr marL="0" indent="0" algn="ctr" fontAlgn="auto" defTabSz="9144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800" cap="none" dirty="0" smtClean="0" b="1" strike="noStrike">
                      <a:ln w="9525" cap="flat" cmpd="sng">
                        <a:solidFill>
                          <a:schemeClr val="bg1">
                            <a:lumMod val="65000"/>
                            <a:alpha val="0"/>
                          </a:schemeClr>
                        </a:solidFill>
                        <a:prstDash val="solid"/>
                      </a:ln>
                      <a:solidFill>
                        <a:srgbClr val="231F20"/>
                      </a:solidFill>
                      <a:latin typeface="나눔명조" charset="0"/>
                      <a:ea typeface="나눔명조" charset="0"/>
                    </a:rPr>
                    <a:t>価値</a:t>
                  </a:r>
                  <a:endParaRPr lang="ko-KR" altLang="en-US" sz="1800" cap="none" dirty="0" smtClean="0" b="1" strike="noStrike">
                    <a:ln w="9525" cap="flat" cmpd="sng">
                      <a:solidFill>
                        <a:schemeClr val="bg1">
                          <a:lumMod val="65000"/>
                          <a:alpha val="0"/>
                        </a:schemeClr>
                      </a:solidFill>
                      <a:prstDash val="solid"/>
                    </a:ln>
                    <a:solidFill>
                      <a:srgbClr val="231F20"/>
                    </a:solidFill>
                    <a:latin typeface="나눔명조" charset="0"/>
                    <a:ea typeface="나눔명조" charset="0"/>
                  </a:endParaRPr>
                </a:p>
                <a:p>
                  <a:pPr marL="0" indent="0" algn="ctr" fontAlgn="auto" defTabSz="9144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 cap="none" dirty="0" smtClean="0" b="1" strike="noStrike">
                    <a:ln w="9525" cap="flat" cmpd="sng">
                      <a:solidFill>
                        <a:schemeClr val="bg1">
                          <a:lumMod val="65000"/>
                          <a:alpha val="0"/>
                        </a:schemeClr>
                      </a:solidFill>
                      <a:prstDash val="solid"/>
                    </a:ln>
                    <a:solidFill>
                      <a:srgbClr val="231F20"/>
                    </a:solidFill>
                    <a:latin typeface="나눔명조" charset="0"/>
                    <a:ea typeface="나눔명조" charset="0"/>
                  </a:endParaRPr>
                </a:p>
                <a:p>
                  <a:pPr marL="0" indent="0" algn="ctr" fontAlgn="auto" defTabSz="9144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800" cap="none" dirty="0" smtClean="0" b="1" strike="noStrike">
                      <a:ln w="9525" cap="flat" cmpd="sng">
                        <a:solidFill>
                          <a:schemeClr val="bg1">
                            <a:lumMod val="65000"/>
                            <a:alpha val="0"/>
                          </a:schemeClr>
                        </a:solidFill>
                        <a:prstDash val="solid"/>
                      </a:ln>
                      <a:solidFill>
                        <a:srgbClr val="231F20"/>
                      </a:solidFill>
                      <a:latin typeface="나눔명조" charset="0"/>
                      <a:ea typeface="나눔명조" charset="0"/>
                    </a:rPr>
                    <a:t>表現</a:t>
                  </a:r>
                  <a:endParaRPr lang="ko-KR" altLang="en-US" sz="1800" cap="none" dirty="0" smtClean="0" b="1" strike="noStrike">
                    <a:ln w="9525" cap="flat" cmpd="sng">
                      <a:solidFill>
                        <a:schemeClr val="bg1">
                          <a:lumMod val="65000"/>
                          <a:alpha val="0"/>
                        </a:schemeClr>
                      </a:solidFill>
                      <a:prstDash val="solid"/>
                    </a:ln>
                    <a:solidFill>
                      <a:srgbClr val="231F20"/>
                    </a:solidFill>
                    <a:latin typeface="나눔명조" charset="0"/>
                    <a:ea typeface="나눔명조" charset="0"/>
                  </a:endParaRPr>
                </a:p>
              </p:txBody>
            </p:sp>
            <p:grpSp>
              <p:nvGrpSpPr>
                <p:cNvPr id="60" name="그룹 59"/>
                <p:cNvGrpSpPr/>
                <p:nvPr/>
              </p:nvGrpSpPr>
              <p:grpSpPr>
                <a:xfrm rot="10800000">
                  <a:off x="4779645" y="4171950"/>
                  <a:ext cx="889000" cy="1151255"/>
                  <a:chOff x="4779645" y="4171950"/>
                  <a:chExt cx="889000" cy="1151255"/>
                </a:xfrm>
              </p:grpSpPr>
              <p:cxnSp>
                <p:nvCxnSpPr>
                  <p:cNvPr id="61" name="직선 연결선 60"/>
                  <p:cNvCxnSpPr/>
                  <p:nvPr/>
                </p:nvCxnSpPr>
                <p:spPr>
                  <a:xfrm rot="21600000">
                    <a:off x="4784725" y="4171950"/>
                    <a:ext cx="889635" cy="1270"/>
                  </a:xfrm>
                  <a:prstGeom prst="line"/>
                  <a:ln w="6350" cap="flat" cmpd="sng">
                    <a:solidFill>
                      <a:schemeClr val="bg1">
                        <a:alpha val="100000"/>
                      </a:schemeClr>
                    </a:solidFill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연결선 61"/>
                  <p:cNvCxnSpPr/>
                  <p:nvPr/>
                </p:nvCxnSpPr>
                <p:spPr>
                  <a:xfrm rot="21600000">
                    <a:off x="4782185" y="4171950"/>
                    <a:ext cx="1270" cy="1151890"/>
                  </a:xfrm>
                  <a:prstGeom prst="line"/>
                  <a:ln w="6350" cap="flat" cmpd="sng">
                    <a:solidFill>
                      <a:schemeClr val="bg1">
                        <a:alpha val="100000"/>
                      </a:schemeClr>
                    </a:solidFill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xmlns="" id="{75000380-D2CC-439A-A6CA-1C21DA23FD17}"/>
                    </a:ext>
                  </a:extLst>
                </p:cNvPr>
                <p:cNvGrpSpPr/>
                <p:nvPr/>
              </p:nvGrpSpPr>
              <p:grpSpPr>
                <a:xfrm>
                  <a:off x="3834130" y="1572895"/>
                  <a:ext cx="888365" cy="1150620"/>
                  <a:chOff x="3834130" y="1572895"/>
                  <a:chExt cx="888365" cy="1150620"/>
                </a:xfrm>
              </p:grpSpPr>
              <p:cxnSp>
                <p:nvCxnSpPr>
                  <p:cNvPr id="67" name="직선 연결선 66"/>
                  <p:cNvCxnSpPr/>
                  <p:nvPr/>
                </p:nvCxnSpPr>
                <p:spPr>
                  <a:xfrm rot="0">
                    <a:off x="3829684" y="1572895"/>
                    <a:ext cx="889635" cy="1270"/>
                  </a:xfrm>
                  <a:prstGeom prst="line"/>
                  <a:ln w="6350" cap="flat" cmpd="sng">
                    <a:solidFill>
                      <a:schemeClr val="bg1">
                        <a:alpha val="100000"/>
                      </a:schemeClr>
                    </a:solidFill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직선 연결선 67"/>
                  <p:cNvCxnSpPr/>
                  <p:nvPr/>
                </p:nvCxnSpPr>
                <p:spPr>
                  <a:xfrm rot="0">
                    <a:off x="3834130" y="1572895"/>
                    <a:ext cx="1270" cy="1151890"/>
                  </a:xfrm>
                  <a:prstGeom prst="line"/>
                  <a:ln w="6350" cap="flat" cmpd="sng">
                    <a:solidFill>
                      <a:schemeClr val="bg1">
                        <a:alpha val="100000"/>
                      </a:schemeClr>
                    </a:solidFill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xmlns="" id="{84694C13-1886-4BA6-BF7D-A6C2FF7F691F}"/>
                  </a:ext>
                </a:extLst>
              </p:cNvPr>
              <p:cNvGrpSpPr/>
              <p:nvPr/>
            </p:nvGrpSpPr>
            <p:grpSpPr>
              <a:xfrm>
                <a:off x="6268085" y="2362200"/>
                <a:ext cx="1844675" cy="3741420"/>
                <a:chOff x="6268085" y="2362200"/>
                <a:chExt cx="1844675" cy="3741420"/>
              </a:xfrm>
            </p:grpSpPr>
            <p:pic>
              <p:nvPicPr>
                <p:cNvPr id="1026" name="Picture 2" descr="/Users/SiroYG/Library/Group Containers/L48J367XN4.com.infraware.PolarisOffice/EngineTemp/2004/image25.png"/>
                <p:cNvPicPr>
                  <a:picLocks noChangeAspect="1"/>
                </p:cNvPicPr>
                <p:nvPr/>
              </p:nvPicPr>
              <p:blipFill rotWithShape="1">
                <a:blip r:embed="rId23" cstate="email">
                  <a:extLst>
                    <a:ext uri="{28A0092B-C50C-407E-A947-70E740481C1C}">
                      <a14:useLocalDpi xmlns:a14="http://schemas.microsoft.com/office/drawing/2010/main"/>
                    </a:ext>
                    <a:ext uri="{BEBA8EAE-BF5A-486C-A8C5-ECC9F3942E4B}">
                      <a14:imgProps xmlns:a14="http://schemas.microsoft.com/office/drawing/2010/main">
                        <a14:imgLayer r:embed="rId44">
                          <a14:imgEffect>
                            <a14:brightnessContrast bright="-56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0">
                  <a:off x="6351270" y="2467610"/>
                  <a:ext cx="1666875" cy="3521075"/>
                </a:xfrm>
                <a:prstGeom prst="rect"/>
                <a:noFill/>
                <a:ln w="0" cap="flat" cmpd="sng">
                  <a:solidFill>
                    <a:schemeClr val="bg1">
                      <a:alpha val="100000"/>
                    </a:schemeClr>
                  </a:solidFill>
                  <a:prstDash val="solid"/>
                </a:ln>
              </p:spPr>
            </p:pic>
            <p:sp>
              <p:nvSpPr>
                <p:cNvPr id="45" name="직사각형 44"/>
                <p:cNvSpPr>
                  <a:spLocks/>
                </p:cNvSpPr>
                <p:nvPr/>
              </p:nvSpPr>
              <p:spPr>
                <a:xfrm rot="0">
                  <a:off x="6351270" y="4681855"/>
                  <a:ext cx="1666875" cy="307340"/>
                </a:xfrm>
                <a:prstGeom prst="rect"/>
              </p:spPr>
              <p:txBody>
                <a:bodyPr wrap="square" lIns="91440" tIns="45720" rIns="91440" bIns="45720" numCol="1" vert="horz" anchor="t">
                  <a:spAutoFit/>
                </a:bodyPr>
                <a:lstStyle/>
                <a:p>
                  <a:pPr marL="0" indent="0" algn="ctr" fontAlgn="auto" defTabSz="9144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400" cap="none" dirty="0" smtClean="0" b="0" strike="noStrike">
                    <a:ln w="9525" cap="flat" cmpd="sng">
                      <a:solidFill>
                        <a:schemeClr val="bg1">
                          <a:lumMod val="65000"/>
                          <a:alpha val="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latin typeface="MS PGothic" charset="0"/>
                    <a:ea typeface="MS PGothic" charset="0"/>
                  </a:endParaRPr>
                </a:p>
              </p:txBody>
            </p:sp>
            <p:sp>
              <p:nvSpPr>
                <p:cNvPr id="59" name="타원 58"/>
                <p:cNvSpPr>
                  <a:spLocks/>
                </p:cNvSpPr>
                <p:nvPr/>
              </p:nvSpPr>
              <p:spPr>
                <a:xfrm rot="0">
                  <a:off x="6588125" y="2823210"/>
                  <a:ext cx="1193165" cy="1570355"/>
                </a:xfrm>
                <a:prstGeom prst="ellipse"/>
                <a:solidFill>
                  <a:schemeClr val="bg1">
                    <a:alpha val="88705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numCol="1" vert="horz" anchor="ctr">
                  <a:noAutofit/>
                </a:bodyPr>
                <a:lstStyle/>
                <a:p>
                  <a:pPr marL="0" indent="0" algn="ctr" fontAlgn="auto" defTabSz="9144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800" cap="none" dirty="0" smtClean="0" b="1" strike="noStrike">
                      <a:ln w="9525" cap="flat" cmpd="sng">
                        <a:solidFill>
                          <a:schemeClr val="bg1">
                            <a:lumMod val="65000"/>
                            <a:alpha val="0"/>
                          </a:schemeClr>
                        </a:solidFill>
                        <a:prstDash val="solid"/>
                      </a:ln>
                      <a:solidFill>
                        <a:srgbClr val="231F20"/>
                      </a:solidFill>
                      <a:latin typeface="나눔명조" charset="0"/>
                      <a:ea typeface="나눔명조" charset="0"/>
                    </a:rPr>
                    <a:t>新しい技術</a:t>
                  </a:r>
                  <a:endParaRPr lang="ko-KR" altLang="en-US" sz="1800" cap="none" dirty="0" smtClean="0" b="1" strike="noStrike">
                    <a:ln w="9525" cap="flat" cmpd="sng">
                      <a:solidFill>
                        <a:schemeClr val="bg1">
                          <a:lumMod val="65000"/>
                          <a:alpha val="0"/>
                        </a:schemeClr>
                      </a:solidFill>
                      <a:prstDash val="solid"/>
                    </a:ln>
                    <a:solidFill>
                      <a:srgbClr val="231F20"/>
                    </a:solidFill>
                    <a:latin typeface="나눔명조" charset="0"/>
                    <a:ea typeface="나눔명조" charset="0"/>
                  </a:endParaRPr>
                </a:p>
              </p:txBody>
            </p:sp>
            <p:grpSp>
              <p:nvGrpSpPr>
                <p:cNvPr id="63" name="그룹 62"/>
                <p:cNvGrpSpPr/>
                <p:nvPr/>
              </p:nvGrpSpPr>
              <p:grpSpPr>
                <a:xfrm rot="10800000">
                  <a:off x="7223760" y="4952365"/>
                  <a:ext cx="889000" cy="1151255"/>
                  <a:chOff x="7223760" y="4952365"/>
                  <a:chExt cx="889000" cy="1151255"/>
                </a:xfrm>
              </p:grpSpPr>
              <p:cxnSp>
                <p:nvCxnSpPr>
                  <p:cNvPr id="64" name="직선 연결선 63"/>
                  <p:cNvCxnSpPr/>
                  <p:nvPr/>
                </p:nvCxnSpPr>
                <p:spPr>
                  <a:xfrm rot="21600000">
                    <a:off x="7228840" y="4952365"/>
                    <a:ext cx="889635" cy="1270"/>
                  </a:xfrm>
                  <a:prstGeom prst="line"/>
                  <a:ln w="6350" cap="flat" cmpd="sng">
                    <a:solidFill>
                      <a:schemeClr val="bg1">
                        <a:alpha val="100000"/>
                      </a:schemeClr>
                    </a:solidFill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직선 연결선 64"/>
                  <p:cNvCxnSpPr/>
                  <p:nvPr/>
                </p:nvCxnSpPr>
                <p:spPr>
                  <a:xfrm rot="21600000">
                    <a:off x="7226300" y="4952365"/>
                    <a:ext cx="1270" cy="1151890"/>
                  </a:xfrm>
                  <a:prstGeom prst="line"/>
                  <a:ln w="6350" cap="flat" cmpd="sng">
                    <a:solidFill>
                      <a:schemeClr val="bg1">
                        <a:alpha val="100000"/>
                      </a:schemeClr>
                    </a:solidFill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xmlns="" id="{28E2C2C0-ACD6-4909-8184-A19C977496DF}"/>
                    </a:ext>
                  </a:extLst>
                </p:cNvPr>
                <p:cNvGrpSpPr/>
                <p:nvPr/>
              </p:nvGrpSpPr>
              <p:grpSpPr>
                <a:xfrm>
                  <a:off x="6268085" y="2362200"/>
                  <a:ext cx="888365" cy="1150620"/>
                  <a:chOff x="6268085" y="2362200"/>
                  <a:chExt cx="888365" cy="1150620"/>
                </a:xfrm>
              </p:grpSpPr>
              <p:cxnSp>
                <p:nvCxnSpPr>
                  <p:cNvPr id="70" name="직선 연결선 69"/>
                  <p:cNvCxnSpPr/>
                  <p:nvPr/>
                </p:nvCxnSpPr>
                <p:spPr>
                  <a:xfrm rot="0">
                    <a:off x="6263640" y="2362200"/>
                    <a:ext cx="889635" cy="1270"/>
                  </a:xfrm>
                  <a:prstGeom prst="line"/>
                  <a:ln w="6350" cap="flat" cmpd="sng">
                    <a:solidFill>
                      <a:schemeClr val="bg1">
                        <a:alpha val="100000"/>
                      </a:schemeClr>
                    </a:solidFill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직선 연결선 70"/>
                  <p:cNvCxnSpPr/>
                  <p:nvPr/>
                </p:nvCxnSpPr>
                <p:spPr>
                  <a:xfrm rot="0">
                    <a:off x="6268085" y="2362200"/>
                    <a:ext cx="1270" cy="1151890"/>
                  </a:xfrm>
                  <a:prstGeom prst="line"/>
                  <a:ln w="6350" cap="flat" cmpd="sng">
                    <a:solidFill>
                      <a:schemeClr val="bg1">
                        <a:alpha val="100000"/>
                      </a:schemeClr>
                    </a:solidFill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81" name="직사각형 80"/>
            <p:cNvSpPr>
              <a:spLocks/>
            </p:cNvSpPr>
            <p:nvPr/>
          </p:nvSpPr>
          <p:spPr>
            <a:xfrm rot="0">
              <a:off x="480695" y="5512435"/>
              <a:ext cx="4633595" cy="955675"/>
            </a:xfrm>
            <a:prstGeom prst="rect"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cap="none" dirty="0" smtClean="0" b="1" strike="noStrike">
                  <a:ln w="9525" cap="flat" cmpd="sng">
                    <a:solidFill>
                      <a:schemeClr val="bg1">
                        <a:lumMod val="65000"/>
                        <a:alpha val="0"/>
                      </a:schemeClr>
                    </a:solidFill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나눔명조" charset="0"/>
                  <a:ea typeface="나눔명조" charset="0"/>
                </a:rPr>
                <a:t>成長</a:t>
              </a:r>
              <a:endParaRPr lang="ko-KR" altLang="en-US" sz="2800" cap="none" dirty="0" smtClean="0" b="1" strike="noStrike">
                <a:ln w="9525" cap="flat" cmpd="sng">
                  <a:solidFill>
                    <a:schemeClr val="bg1">
                      <a:lumMod val="65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나눔명조" charset="0"/>
                <a:ea typeface="나눔명조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cap="none" dirty="0" smtClean="0" b="1" strike="noStrike">
                  <a:ln w="9525" cap="flat" cmpd="sng">
                    <a:solidFill>
                      <a:schemeClr val="bg1">
                        <a:lumMod val="65000"/>
                        <a:alpha val="0"/>
                      </a:schemeClr>
                    </a:solidFill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나눔명조" charset="0"/>
                  <a:ea typeface="나눔명조" charset="0"/>
                </a:rPr>
                <a:t>エンジニアとしての計画</a:t>
              </a:r>
              <a:endParaRPr lang="ko-KR" altLang="en-US" sz="2800" cap="none" dirty="0" smtClean="0" b="1" strike="noStrike">
                <a:ln w="9525" cap="flat" cmpd="sng">
                  <a:solidFill>
                    <a:schemeClr val="bg1">
                      <a:lumMod val="65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나눔명조" charset="0"/>
                <a:ea typeface="나눔명조" charset="0"/>
              </a:endParaRPr>
            </a:p>
          </p:txBody>
        </p:sp>
        <p:sp>
          <p:nvSpPr>
            <p:cNvPr id="39" name="직사각형 38"/>
            <p:cNvSpPr>
              <a:spLocks/>
            </p:cNvSpPr>
            <p:nvPr/>
          </p:nvSpPr>
          <p:spPr>
            <a:xfrm rot="0">
              <a:off x="3954144" y="3917950"/>
              <a:ext cx="1665605" cy="307340"/>
            </a:xfrm>
            <a:prstGeom prst="rect"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cap="none" dirty="0" smtClean="0" b="0" strike="noStrike">
                <a:ln w="9525" cap="flat" cmpd="sng">
                  <a:solidFill>
                    <a:schemeClr val="bg1">
                      <a:lumMod val="65000"/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BIZ UDMincho Medium" charset="0"/>
                <a:ea typeface="BIZ UDMincho Medium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7693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AppVersion>12.000</AppVersion>
  <Characters>0</Characters>
  <CharactersWithSpaces>0</CharactersWithSpaces>
  <DocSecurity>0</DocSecurity>
  <HyperlinksChanged>false</HyperlinksChanged>
  <Lines>0</Lines>
  <LinksUpToDate>false</LinksUpToDate>
  <Pages>5</Pages>
  <Paragraphs>67</Paragraphs>
  <Words>355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조용경</dc:creator>
  <cp:lastModifiedBy>Joe Young-Geoung</cp:lastModifiedBy>
  <dc:title>PowerPoint 프레젠테이션</dc:title>
  <dcterms:modified xsi:type="dcterms:W3CDTF">2019-08-25T19:29:10Z</dcterms:modified>
</cp:coreProperties>
</file>